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648" r:id="rId1"/>
  </p:sldMasterIdLst>
  <p:notesMasterIdLst>
    <p:notesMasterId r:id="rId1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Lst>
  <p:sldSz cx="12192000" cy="6858000"/>
  <p:notesSz cx="6761163" cy="9942513"/>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15:guide id="1" orient="horz" pos="2172"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howGuides="1">
      <p:cViewPr varScale="1">
        <p:scale>
          <a:sx n="83" d="100"/>
          <a:sy n="83" d="100"/>
        </p:scale>
        <p:origin x="408" y="54"/>
      </p:cViewPr>
      <p:guideLst>
        <p:guide orient="horz" pos="2172"/>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29837" cy="498852"/>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4" name="Google Shape;4;n"/>
          <p:cNvSpPr txBox="1">
            <a:spLocks noGrp="1"/>
          </p:cNvSpPr>
          <p:nvPr>
            <p:ph type="dt" idx="10"/>
          </p:nvPr>
        </p:nvSpPr>
        <p:spPr>
          <a:xfrm>
            <a:off x="3829761" y="0"/>
            <a:ext cx="2929837" cy="498852"/>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5" name="Google Shape;5;n"/>
          <p:cNvSpPr>
            <a:spLocks noGrp="1" noRot="1" noChangeAspect="1"/>
          </p:cNvSpPr>
          <p:nvPr>
            <p:ph type="sldImg" idx="3"/>
          </p:nvPr>
        </p:nvSpPr>
        <p:spPr>
          <a:xfrm>
            <a:off x="398463" y="1243013"/>
            <a:ext cx="5964237" cy="33559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76117" y="4784835"/>
            <a:ext cx="5408930" cy="3914864"/>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7" name="Google Shape;7;n"/>
          <p:cNvSpPr txBox="1">
            <a:spLocks noGrp="1"/>
          </p:cNvSpPr>
          <p:nvPr>
            <p:ph type="ftr" idx="11"/>
          </p:nvPr>
        </p:nvSpPr>
        <p:spPr>
          <a:xfrm>
            <a:off x="0" y="9443662"/>
            <a:ext cx="2929837" cy="498851"/>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8" name="Google Shape;8;n"/>
          <p:cNvSpPr txBox="1">
            <a:spLocks noGrp="1"/>
          </p:cNvSpPr>
          <p:nvPr>
            <p:ph type="sldNum" idx="12"/>
          </p:nvPr>
        </p:nvSpPr>
        <p:spPr>
          <a:xfrm>
            <a:off x="3829761" y="9443662"/>
            <a:ext cx="2929837" cy="498851"/>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panose="020B0604020202020204"/>
              <a:buNone/>
            </a:pPr>
            <a:fld id="{00000000-1234-1234-1234-123412341234}" type="slidenum">
              <a:rPr lang="en-US" sz="1200" b="0" i="0" u="none" strike="noStrike" cap="none">
                <a:solidFill>
                  <a:schemeClr val="dk1"/>
                </a:solidFill>
                <a:latin typeface="Calibri" panose="020F0502020204030204"/>
                <a:ea typeface="Calibri" panose="020F0502020204030204"/>
                <a:cs typeface="Calibri" panose="020F0502020204030204"/>
                <a:sym typeface="Calibri" panose="020F0502020204030204"/>
              </a:rPr>
              <a:t>‹#›</a:t>
            </a:fld>
            <a:endParaRPr sz="12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p1:notes"/>
          <p:cNvSpPr txBox="1">
            <a:spLocks noGrp="1"/>
          </p:cNvSpPr>
          <p:nvPr>
            <p:ph type="body" idx="1"/>
          </p:nvPr>
        </p:nvSpPr>
        <p:spPr>
          <a:xfrm>
            <a:off x="676117" y="4784835"/>
            <a:ext cx="5408930" cy="3914864"/>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 </a:t>
            </a:r>
          </a:p>
        </p:txBody>
      </p:sp>
      <p:sp>
        <p:nvSpPr>
          <p:cNvPr id="95" name="Google Shape;95;p1:notes"/>
          <p:cNvSpPr>
            <a:spLocks noGrp="1" noRot="1" noChangeAspect="1"/>
          </p:cNvSpPr>
          <p:nvPr>
            <p:ph type="sldImg" idx="2"/>
          </p:nvPr>
        </p:nvSpPr>
        <p:spPr>
          <a:xfrm>
            <a:off x="398463" y="1243013"/>
            <a:ext cx="5964237" cy="33559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p10:notes"/>
          <p:cNvSpPr>
            <a:spLocks noGrp="1" noRot="1" noChangeAspect="1"/>
          </p:cNvSpPr>
          <p:nvPr>
            <p:ph type="sldImg" idx="2"/>
          </p:nvPr>
        </p:nvSpPr>
        <p:spPr>
          <a:xfrm>
            <a:off x="398463" y="1243013"/>
            <a:ext cx="5964237" cy="33559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8" name="Google Shape;158;p10:notes"/>
          <p:cNvSpPr txBox="1">
            <a:spLocks noGrp="1"/>
          </p:cNvSpPr>
          <p:nvPr>
            <p:ph type="body" idx="1"/>
          </p:nvPr>
        </p:nvSpPr>
        <p:spPr>
          <a:xfrm>
            <a:off x="676117" y="4784835"/>
            <a:ext cx="5409000" cy="39150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59" name="Google Shape;159;p10:notes"/>
          <p:cNvSpPr txBox="1">
            <a:spLocks noGrp="1"/>
          </p:cNvSpPr>
          <p:nvPr>
            <p:ph type="sldNum" idx="12"/>
          </p:nvPr>
        </p:nvSpPr>
        <p:spPr>
          <a:xfrm>
            <a:off x="3829761" y="9443662"/>
            <a:ext cx="2929800" cy="4989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panose="020B0604020202020204"/>
              <a:buNone/>
            </a:pPr>
            <a:fld id="{00000000-1234-1234-1234-123412341234}" type="slidenum">
              <a:rPr lang="en-US"/>
              <a:t>10</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11:notes"/>
          <p:cNvSpPr txBox="1">
            <a:spLocks noGrp="1"/>
          </p:cNvSpPr>
          <p:nvPr>
            <p:ph type="body" idx="1"/>
          </p:nvPr>
        </p:nvSpPr>
        <p:spPr>
          <a:xfrm>
            <a:off x="676117" y="4784835"/>
            <a:ext cx="5409000" cy="39150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65" name="Google Shape;165;p11:notes"/>
          <p:cNvSpPr>
            <a:spLocks noGrp="1" noRot="1" noChangeAspect="1"/>
          </p:cNvSpPr>
          <p:nvPr>
            <p:ph type="sldImg" idx="2"/>
          </p:nvPr>
        </p:nvSpPr>
        <p:spPr>
          <a:xfrm>
            <a:off x="398463" y="1243013"/>
            <a:ext cx="5964237" cy="33559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12:notes"/>
          <p:cNvSpPr txBox="1">
            <a:spLocks noGrp="1"/>
          </p:cNvSpPr>
          <p:nvPr>
            <p:ph type="body" idx="1"/>
          </p:nvPr>
        </p:nvSpPr>
        <p:spPr>
          <a:xfrm>
            <a:off x="676117" y="4784835"/>
            <a:ext cx="5409000" cy="39150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72" name="Google Shape;172;p12:notes"/>
          <p:cNvSpPr>
            <a:spLocks noGrp="1" noRot="1" noChangeAspect="1"/>
          </p:cNvSpPr>
          <p:nvPr>
            <p:ph type="sldImg" idx="2"/>
          </p:nvPr>
        </p:nvSpPr>
        <p:spPr>
          <a:xfrm>
            <a:off x="398463" y="1243013"/>
            <a:ext cx="5964237" cy="33559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13:notes"/>
          <p:cNvSpPr txBox="1">
            <a:spLocks noGrp="1"/>
          </p:cNvSpPr>
          <p:nvPr>
            <p:ph type="body" idx="1"/>
          </p:nvPr>
        </p:nvSpPr>
        <p:spPr>
          <a:xfrm>
            <a:off x="676117" y="4784835"/>
            <a:ext cx="5409000" cy="39150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79" name="Google Shape;179;p13:notes"/>
          <p:cNvSpPr>
            <a:spLocks noGrp="1" noRot="1" noChangeAspect="1"/>
          </p:cNvSpPr>
          <p:nvPr>
            <p:ph type="sldImg" idx="2"/>
          </p:nvPr>
        </p:nvSpPr>
        <p:spPr>
          <a:xfrm>
            <a:off x="398463" y="1243013"/>
            <a:ext cx="5964237" cy="33559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p14:notes"/>
          <p:cNvSpPr txBox="1">
            <a:spLocks noGrp="1"/>
          </p:cNvSpPr>
          <p:nvPr>
            <p:ph type="body" idx="1"/>
          </p:nvPr>
        </p:nvSpPr>
        <p:spPr>
          <a:xfrm>
            <a:off x="676117" y="4784835"/>
            <a:ext cx="5408930" cy="3914864"/>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8" name="Google Shape;188;p14:notes"/>
          <p:cNvSpPr>
            <a:spLocks noGrp="1" noRot="1" noChangeAspect="1"/>
          </p:cNvSpPr>
          <p:nvPr>
            <p:ph type="sldImg" idx="2"/>
          </p:nvPr>
        </p:nvSpPr>
        <p:spPr>
          <a:xfrm>
            <a:off x="398463" y="1243013"/>
            <a:ext cx="5964237" cy="33559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p2:notes"/>
          <p:cNvSpPr txBox="1">
            <a:spLocks noGrp="1"/>
          </p:cNvSpPr>
          <p:nvPr>
            <p:ph type="body" idx="1"/>
          </p:nvPr>
        </p:nvSpPr>
        <p:spPr>
          <a:xfrm>
            <a:off x="676117" y="4784835"/>
            <a:ext cx="5408930" cy="3914864"/>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2" name="Google Shape;102;p2:notes"/>
          <p:cNvSpPr>
            <a:spLocks noGrp="1" noRot="1" noChangeAspect="1"/>
          </p:cNvSpPr>
          <p:nvPr>
            <p:ph type="sldImg" idx="2"/>
          </p:nvPr>
        </p:nvSpPr>
        <p:spPr>
          <a:xfrm>
            <a:off x="398463" y="1243013"/>
            <a:ext cx="5964237" cy="33559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3:notes"/>
          <p:cNvSpPr>
            <a:spLocks noGrp="1" noRot="1" noChangeAspect="1"/>
          </p:cNvSpPr>
          <p:nvPr>
            <p:ph type="sldImg" idx="2"/>
          </p:nvPr>
        </p:nvSpPr>
        <p:spPr>
          <a:xfrm>
            <a:off x="398463" y="1243013"/>
            <a:ext cx="5964237" cy="33559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8" name="Google Shape;108;p3:notes"/>
          <p:cNvSpPr txBox="1">
            <a:spLocks noGrp="1"/>
          </p:cNvSpPr>
          <p:nvPr>
            <p:ph type="body" idx="1"/>
          </p:nvPr>
        </p:nvSpPr>
        <p:spPr>
          <a:xfrm>
            <a:off x="676117" y="4784835"/>
            <a:ext cx="5409000" cy="39150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9" name="Google Shape;109;p3:notes"/>
          <p:cNvSpPr txBox="1">
            <a:spLocks noGrp="1"/>
          </p:cNvSpPr>
          <p:nvPr>
            <p:ph type="sldNum" idx="12"/>
          </p:nvPr>
        </p:nvSpPr>
        <p:spPr>
          <a:xfrm>
            <a:off x="3829761" y="9443662"/>
            <a:ext cx="2929800" cy="4989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panose="020B0604020202020204"/>
              <a:buNone/>
            </a:pPr>
            <a:fld id="{00000000-1234-1234-1234-123412341234}" type="slidenum">
              <a:rPr lang="en-US"/>
              <a:t>3</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4:notes"/>
          <p:cNvSpPr>
            <a:spLocks noGrp="1" noRot="1" noChangeAspect="1"/>
          </p:cNvSpPr>
          <p:nvPr>
            <p:ph type="sldImg" idx="2"/>
          </p:nvPr>
        </p:nvSpPr>
        <p:spPr>
          <a:xfrm>
            <a:off x="398463" y="1243013"/>
            <a:ext cx="5964237" cy="33559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5" name="Google Shape;115;p4:notes"/>
          <p:cNvSpPr txBox="1">
            <a:spLocks noGrp="1"/>
          </p:cNvSpPr>
          <p:nvPr>
            <p:ph type="body" idx="1"/>
          </p:nvPr>
        </p:nvSpPr>
        <p:spPr>
          <a:xfrm>
            <a:off x="676117" y="4784835"/>
            <a:ext cx="5409000" cy="39150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6" name="Google Shape;116;p4:notes"/>
          <p:cNvSpPr txBox="1">
            <a:spLocks noGrp="1"/>
          </p:cNvSpPr>
          <p:nvPr>
            <p:ph type="sldNum" idx="12"/>
          </p:nvPr>
        </p:nvSpPr>
        <p:spPr>
          <a:xfrm>
            <a:off x="3829761" y="9443662"/>
            <a:ext cx="2929800" cy="4989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panose="020B0604020202020204"/>
              <a:buNone/>
            </a:pPr>
            <a:fld id="{00000000-1234-1234-1234-123412341234}" type="slidenum">
              <a:rPr lang="en-US"/>
              <a:t>4</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5:notes"/>
          <p:cNvSpPr>
            <a:spLocks noGrp="1" noRot="1" noChangeAspect="1"/>
          </p:cNvSpPr>
          <p:nvPr>
            <p:ph type="sldImg" idx="2"/>
          </p:nvPr>
        </p:nvSpPr>
        <p:spPr>
          <a:xfrm>
            <a:off x="398463" y="1243013"/>
            <a:ext cx="5964237" cy="33559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2" name="Google Shape;122;p5:notes"/>
          <p:cNvSpPr txBox="1">
            <a:spLocks noGrp="1"/>
          </p:cNvSpPr>
          <p:nvPr>
            <p:ph type="body" idx="1"/>
          </p:nvPr>
        </p:nvSpPr>
        <p:spPr>
          <a:xfrm>
            <a:off x="676117" y="4784835"/>
            <a:ext cx="5409000" cy="39150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3" name="Google Shape;123;p5:notes"/>
          <p:cNvSpPr txBox="1">
            <a:spLocks noGrp="1"/>
          </p:cNvSpPr>
          <p:nvPr>
            <p:ph type="sldNum" idx="12"/>
          </p:nvPr>
        </p:nvSpPr>
        <p:spPr>
          <a:xfrm>
            <a:off x="3829761" y="9443662"/>
            <a:ext cx="2929800" cy="4989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panose="020B0604020202020204"/>
              <a:buNone/>
            </a:pPr>
            <a:fld id="{00000000-1234-1234-1234-123412341234}" type="slidenum">
              <a:rPr lang="en-US"/>
              <a:t>5</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p6:notes"/>
          <p:cNvSpPr>
            <a:spLocks noGrp="1" noRot="1" noChangeAspect="1"/>
          </p:cNvSpPr>
          <p:nvPr>
            <p:ph type="sldImg" idx="2"/>
          </p:nvPr>
        </p:nvSpPr>
        <p:spPr>
          <a:xfrm>
            <a:off x="398463" y="1243013"/>
            <a:ext cx="5964237" cy="33559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8" name="Google Shape;128;p6:notes"/>
          <p:cNvSpPr txBox="1">
            <a:spLocks noGrp="1"/>
          </p:cNvSpPr>
          <p:nvPr>
            <p:ph type="body" idx="1"/>
          </p:nvPr>
        </p:nvSpPr>
        <p:spPr>
          <a:xfrm>
            <a:off x="676117" y="4784835"/>
            <a:ext cx="5409000" cy="39150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9" name="Google Shape;129;p6:notes"/>
          <p:cNvSpPr txBox="1">
            <a:spLocks noGrp="1"/>
          </p:cNvSpPr>
          <p:nvPr>
            <p:ph type="sldNum" idx="12"/>
          </p:nvPr>
        </p:nvSpPr>
        <p:spPr>
          <a:xfrm>
            <a:off x="3829761" y="9443662"/>
            <a:ext cx="2929800" cy="4989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panose="020B0604020202020204"/>
              <a:buNone/>
            </a:pPr>
            <a:fld id="{00000000-1234-1234-1234-123412341234}" type="slidenum">
              <a:rPr lang="en-US"/>
              <a:t>6</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p7:notes"/>
          <p:cNvSpPr txBox="1">
            <a:spLocks noGrp="1"/>
          </p:cNvSpPr>
          <p:nvPr>
            <p:ph type="body" idx="1"/>
          </p:nvPr>
        </p:nvSpPr>
        <p:spPr>
          <a:xfrm>
            <a:off x="676117" y="4784835"/>
            <a:ext cx="5408930" cy="3914864"/>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5" name="Google Shape;135;p7:notes"/>
          <p:cNvSpPr>
            <a:spLocks noGrp="1" noRot="1" noChangeAspect="1"/>
          </p:cNvSpPr>
          <p:nvPr>
            <p:ph type="sldImg" idx="2"/>
          </p:nvPr>
        </p:nvSpPr>
        <p:spPr>
          <a:xfrm>
            <a:off x="398463" y="1243013"/>
            <a:ext cx="5964237" cy="33559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8:notes"/>
          <p:cNvSpPr>
            <a:spLocks noGrp="1" noRot="1" noChangeAspect="1"/>
          </p:cNvSpPr>
          <p:nvPr>
            <p:ph type="sldImg" idx="2"/>
          </p:nvPr>
        </p:nvSpPr>
        <p:spPr>
          <a:xfrm>
            <a:off x="398463" y="1243013"/>
            <a:ext cx="5964237" cy="33559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2" name="Google Shape;142;p8:notes"/>
          <p:cNvSpPr txBox="1">
            <a:spLocks noGrp="1"/>
          </p:cNvSpPr>
          <p:nvPr>
            <p:ph type="body" idx="1"/>
          </p:nvPr>
        </p:nvSpPr>
        <p:spPr>
          <a:xfrm>
            <a:off x="676117" y="4784835"/>
            <a:ext cx="5409000" cy="39150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43" name="Google Shape;143;p8:notes"/>
          <p:cNvSpPr txBox="1">
            <a:spLocks noGrp="1"/>
          </p:cNvSpPr>
          <p:nvPr>
            <p:ph type="sldNum" idx="12"/>
          </p:nvPr>
        </p:nvSpPr>
        <p:spPr>
          <a:xfrm>
            <a:off x="3829761" y="9443662"/>
            <a:ext cx="2929800" cy="4989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panose="020B0604020202020204"/>
              <a:buNone/>
            </a:pPr>
            <a:fld id="{00000000-1234-1234-1234-123412341234}" type="slidenum">
              <a:rPr lang="en-US"/>
              <a:t>8</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p9:notes"/>
          <p:cNvSpPr>
            <a:spLocks noGrp="1" noRot="1" noChangeAspect="1"/>
          </p:cNvSpPr>
          <p:nvPr>
            <p:ph type="sldImg" idx="2"/>
          </p:nvPr>
        </p:nvSpPr>
        <p:spPr>
          <a:xfrm>
            <a:off x="398463" y="1243013"/>
            <a:ext cx="5964237" cy="33559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1" name="Google Shape;151;p9:notes"/>
          <p:cNvSpPr txBox="1">
            <a:spLocks noGrp="1"/>
          </p:cNvSpPr>
          <p:nvPr>
            <p:ph type="body" idx="1"/>
          </p:nvPr>
        </p:nvSpPr>
        <p:spPr>
          <a:xfrm>
            <a:off x="676117" y="4784835"/>
            <a:ext cx="5409000" cy="39150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52" name="Google Shape;152;p9:notes"/>
          <p:cNvSpPr txBox="1">
            <a:spLocks noGrp="1"/>
          </p:cNvSpPr>
          <p:nvPr>
            <p:ph type="sldNum" idx="12"/>
          </p:nvPr>
        </p:nvSpPr>
        <p:spPr>
          <a:xfrm>
            <a:off x="3829761" y="9443662"/>
            <a:ext cx="2929800" cy="4989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panose="020B0604020202020204"/>
              <a:buNone/>
            </a:pPr>
            <a:fld id="{00000000-1234-1234-1234-123412341234}" type="slidenum">
              <a:rPr lang="en-US"/>
              <a:t>9</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24"/>
        <p:cNvGrpSpPr/>
        <p:nvPr/>
      </p:nvGrpSpPr>
      <p:grpSpPr>
        <a:xfrm>
          <a:off x="0" y="0"/>
          <a:ext cx="0" cy="0"/>
          <a:chOff x="0" y="0"/>
          <a:chExt cx="0" cy="0"/>
        </a:xfrm>
      </p:grpSpPr>
      <p:sp>
        <p:nvSpPr>
          <p:cNvPr id="25" name="Google Shape;25;p1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26" name="Google Shape;26;p1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27" name="Google Shape;27;p1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0" marR="0" lvl="1" indent="0" algn="l" rtl="0">
              <a:lnSpc>
                <a:spcPct val="100000"/>
              </a:lnSpc>
              <a:spcBef>
                <a:spcPts val="0"/>
              </a:spcBef>
              <a:spcAft>
                <a:spcPts val="0"/>
              </a:spcAft>
              <a:buClr>
                <a:srgbClr val="000000"/>
              </a:buClr>
              <a:buSzPts val="18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0" marR="0" lvl="2" indent="0" algn="l" rtl="0">
              <a:lnSpc>
                <a:spcPct val="100000"/>
              </a:lnSpc>
              <a:spcBef>
                <a:spcPts val="0"/>
              </a:spcBef>
              <a:spcAft>
                <a:spcPts val="0"/>
              </a:spcAft>
              <a:buClr>
                <a:srgbClr val="000000"/>
              </a:buClr>
              <a:buSzPts val="18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0" marR="0" lvl="3" indent="0" algn="l" rtl="0">
              <a:lnSpc>
                <a:spcPct val="100000"/>
              </a:lnSpc>
              <a:spcBef>
                <a:spcPts val="0"/>
              </a:spcBef>
              <a:spcAft>
                <a:spcPts val="0"/>
              </a:spcAft>
              <a:buClr>
                <a:srgbClr val="000000"/>
              </a:buClr>
              <a:buSzPts val="18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0" marR="0" lvl="4" indent="0" algn="l" rtl="0">
              <a:lnSpc>
                <a:spcPct val="100000"/>
              </a:lnSpc>
              <a:spcBef>
                <a:spcPts val="0"/>
              </a:spcBef>
              <a:spcAft>
                <a:spcPts val="0"/>
              </a:spcAft>
              <a:buClr>
                <a:srgbClr val="000000"/>
              </a:buClr>
              <a:buSzPts val="18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0" marR="0" lvl="5" indent="0" algn="l" rtl="0">
              <a:lnSpc>
                <a:spcPct val="100000"/>
              </a:lnSpc>
              <a:spcBef>
                <a:spcPts val="0"/>
              </a:spcBef>
              <a:spcAft>
                <a:spcPts val="0"/>
              </a:spcAft>
              <a:buClr>
                <a:srgbClr val="000000"/>
              </a:buClr>
              <a:buSzPts val="18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0" marR="0" lvl="6" indent="0" algn="l" rtl="0">
              <a:lnSpc>
                <a:spcPct val="100000"/>
              </a:lnSpc>
              <a:spcBef>
                <a:spcPts val="0"/>
              </a:spcBef>
              <a:spcAft>
                <a:spcPts val="0"/>
              </a:spcAft>
              <a:buClr>
                <a:srgbClr val="000000"/>
              </a:buClr>
              <a:buSzPts val="18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0" marR="0" lvl="7" indent="0" algn="l" rtl="0">
              <a:lnSpc>
                <a:spcPct val="100000"/>
              </a:lnSpc>
              <a:spcBef>
                <a:spcPts val="0"/>
              </a:spcBef>
              <a:spcAft>
                <a:spcPts val="0"/>
              </a:spcAft>
              <a:buClr>
                <a:srgbClr val="000000"/>
              </a:buClr>
              <a:buSzPts val="18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0" marR="0" lvl="8" indent="0" algn="l" rtl="0">
              <a:lnSpc>
                <a:spcPct val="100000"/>
              </a:lnSpc>
              <a:spcBef>
                <a:spcPts val="0"/>
              </a:spcBef>
              <a:spcAft>
                <a:spcPts val="0"/>
              </a:spcAft>
              <a:buClr>
                <a:srgbClr val="000000"/>
              </a:buClr>
              <a:buSzPts val="18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pPr marL="0" lvl="0" indent="0" algn="l" rtl="0">
              <a:spcBef>
                <a:spcPts val="0"/>
              </a:spcBef>
              <a:spcAft>
                <a:spcPts val="0"/>
              </a:spcAft>
              <a:buNone/>
            </a:pPr>
            <a:fld id="{00000000-1234-1234-1234-123412341234}" type="slidenum">
              <a:rPr lang="en-US"/>
              <a:t>‹#›</a:t>
            </a:fld>
            <a:endParaRPr lang="en-US"/>
          </a:p>
        </p:txBody>
      </p:sp>
      <p:sp>
        <p:nvSpPr>
          <p:cNvPr id="28" name="Google Shape;28;p16"/>
          <p:cNvSpPr txBox="1">
            <a:spLocks noGrp="1"/>
          </p:cNvSpPr>
          <p:nvPr>
            <p:ph type="title"/>
          </p:nvPr>
        </p:nvSpPr>
        <p:spPr>
          <a:xfrm>
            <a:off x="1089764" y="214816"/>
            <a:ext cx="9870510" cy="874951"/>
          </a:xfrm>
          <a:prstGeom prst="rect">
            <a:avLst/>
          </a:prstGeom>
          <a:noFill/>
          <a:ln>
            <a:noFill/>
          </a:ln>
        </p:spPr>
        <p:txBody>
          <a:bodyPr spcFirstLastPara="1" wrap="square" lIns="91425" tIns="45700" rIns="91425" bIns="45700" anchor="t" anchorCtr="0">
            <a:noAutofit/>
          </a:bodyPr>
          <a:lstStyle>
            <a:lvl1pPr marR="0" lvl="0" algn="ctr" rtl="0">
              <a:lnSpc>
                <a:spcPct val="90000"/>
              </a:lnSpc>
              <a:spcBef>
                <a:spcPts val="0"/>
              </a:spcBef>
              <a:spcAft>
                <a:spcPts val="0"/>
              </a:spcAft>
              <a:buClr>
                <a:srgbClr val="930B0B"/>
              </a:buClr>
              <a:buSzPts val="3600"/>
              <a:buFont typeface="Times New Roman" panose="02020603050405020304"/>
              <a:buNone/>
              <a:defRPr sz="3600" b="0" i="0" u="none" strike="noStrike" cap="none">
                <a:solidFill>
                  <a:srgbClr val="930B0B"/>
                </a:solidFill>
                <a:latin typeface="Times New Roman" panose="02020603050405020304"/>
                <a:ea typeface="Times New Roman" panose="02020603050405020304"/>
                <a:cs typeface="Times New Roman" panose="02020603050405020304"/>
                <a:sym typeface="Times New Roman" panose="020206030504050203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29" name="Google Shape;29;p16"/>
          <p:cNvSpPr txBox="1">
            <a:spLocks noGrp="1"/>
          </p:cNvSpPr>
          <p:nvPr>
            <p:ph type="body" idx="1"/>
          </p:nvPr>
        </p:nvSpPr>
        <p:spPr>
          <a:xfrm>
            <a:off x="546970" y="1324628"/>
            <a:ext cx="10972800" cy="4525963"/>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panose="020B0604020202020204"/>
              <a:buChar char="•"/>
              <a:defRPr sz="2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1pPr>
            <a:lvl2pPr marL="914400" marR="0" lvl="1" indent="-381000" algn="l" rtl="0">
              <a:lnSpc>
                <a:spcPct val="90000"/>
              </a:lnSpc>
              <a:spcBef>
                <a:spcPts val="500"/>
              </a:spcBef>
              <a:spcAft>
                <a:spcPts val="0"/>
              </a:spcAft>
              <a:buClr>
                <a:schemeClr val="dk1"/>
              </a:buClr>
              <a:buSzPts val="2400"/>
              <a:buFont typeface="Courier New" panose="02070309020205020404"/>
              <a:buChar char="o"/>
              <a:defRPr sz="24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2pPr>
            <a:lvl3pPr marL="1371600" marR="0" lvl="2" indent="-355600" algn="l" rtl="0">
              <a:lnSpc>
                <a:spcPct val="90000"/>
              </a:lnSpc>
              <a:spcBef>
                <a:spcPts val="500"/>
              </a:spcBef>
              <a:spcAft>
                <a:spcPts val="0"/>
              </a:spcAft>
              <a:buClr>
                <a:schemeClr val="dk1"/>
              </a:buClr>
              <a:buSzPts val="2000"/>
              <a:buFont typeface="Calibri" panose="020F0502020204030204"/>
              <a:buChar char="−"/>
              <a:defRPr sz="20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4pPr>
            <a:lvl5pPr marL="2286000" marR="0" lvl="4" indent="-317500" algn="l" rtl="0">
              <a:lnSpc>
                <a:spcPct val="90000"/>
              </a:lnSpc>
              <a:spcBef>
                <a:spcPts val="500"/>
              </a:spcBef>
              <a:spcAft>
                <a:spcPts val="0"/>
              </a:spcAft>
              <a:buClr>
                <a:schemeClr val="dk1"/>
              </a:buClr>
              <a:buSzPts val="1400"/>
              <a:buFont typeface="Arial" panose="020B0604020202020204"/>
              <a:buChar char="•"/>
              <a:defRPr sz="14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70"/>
        <p:cNvGrpSpPr/>
        <p:nvPr/>
      </p:nvGrpSpPr>
      <p:grpSpPr>
        <a:xfrm>
          <a:off x="0" y="0"/>
          <a:ext cx="0" cy="0"/>
          <a:chOff x="0" y="0"/>
          <a:chExt cx="0" cy="0"/>
        </a:xfrm>
      </p:grpSpPr>
      <p:sp>
        <p:nvSpPr>
          <p:cNvPr id="71" name="Google Shape;71;p25"/>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3200"/>
              <a:buFont typeface="Calibri" panose="020F0502020204030204"/>
              <a:buNone/>
              <a:defRPr sz="3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2" name="Google Shape;72;p25"/>
          <p:cNvSpPr>
            <a:spLocks noGrp="1"/>
          </p:cNvSpPr>
          <p:nvPr>
            <p:ph type="pic" idx="2"/>
          </p:nvPr>
        </p:nvSpPr>
        <p:spPr>
          <a:xfrm>
            <a:off x="5183188" y="987425"/>
            <a:ext cx="6172200" cy="4873625"/>
          </a:xfrm>
          <a:prstGeom prst="rect">
            <a:avLst/>
          </a:prstGeom>
          <a:noFill/>
          <a:ln>
            <a:noFill/>
          </a:ln>
        </p:spPr>
      </p:sp>
      <p:sp>
        <p:nvSpPr>
          <p:cNvPr id="73" name="Google Shape;73;p25"/>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1600"/>
              <a:buFont typeface="Arial" panose="020B0604020202020204"/>
              <a:buNone/>
              <a:defRPr sz="1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228600" algn="l" rtl="0">
              <a:lnSpc>
                <a:spcPct val="90000"/>
              </a:lnSpc>
              <a:spcBef>
                <a:spcPts val="500"/>
              </a:spcBef>
              <a:spcAft>
                <a:spcPts val="0"/>
              </a:spcAft>
              <a:buClr>
                <a:schemeClr val="dk1"/>
              </a:buClr>
              <a:buSzPts val="1400"/>
              <a:buFont typeface="Arial" panose="020B0604020202020204"/>
              <a:buNone/>
              <a:defRPr sz="1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228600" algn="l" rtl="0">
              <a:lnSpc>
                <a:spcPct val="90000"/>
              </a:lnSpc>
              <a:spcBef>
                <a:spcPts val="500"/>
              </a:spcBef>
              <a:spcAft>
                <a:spcPts val="0"/>
              </a:spcAft>
              <a:buClr>
                <a:schemeClr val="dk1"/>
              </a:buClr>
              <a:buSzPts val="12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74" name="Google Shape;74;p2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75" name="Google Shape;75;p2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76" name="Google Shape;76;p2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0" marR="0" lvl="1" indent="0" algn="l" rtl="0">
              <a:lnSpc>
                <a:spcPct val="100000"/>
              </a:lnSpc>
              <a:spcBef>
                <a:spcPts val="0"/>
              </a:spcBef>
              <a:spcAft>
                <a:spcPts val="0"/>
              </a:spcAft>
              <a:buClr>
                <a:srgbClr val="000000"/>
              </a:buClr>
              <a:buSzPts val="18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0" marR="0" lvl="2" indent="0" algn="l" rtl="0">
              <a:lnSpc>
                <a:spcPct val="100000"/>
              </a:lnSpc>
              <a:spcBef>
                <a:spcPts val="0"/>
              </a:spcBef>
              <a:spcAft>
                <a:spcPts val="0"/>
              </a:spcAft>
              <a:buClr>
                <a:srgbClr val="000000"/>
              </a:buClr>
              <a:buSzPts val="18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0" marR="0" lvl="3" indent="0" algn="l" rtl="0">
              <a:lnSpc>
                <a:spcPct val="100000"/>
              </a:lnSpc>
              <a:spcBef>
                <a:spcPts val="0"/>
              </a:spcBef>
              <a:spcAft>
                <a:spcPts val="0"/>
              </a:spcAft>
              <a:buClr>
                <a:srgbClr val="000000"/>
              </a:buClr>
              <a:buSzPts val="18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0" marR="0" lvl="4" indent="0" algn="l" rtl="0">
              <a:lnSpc>
                <a:spcPct val="100000"/>
              </a:lnSpc>
              <a:spcBef>
                <a:spcPts val="0"/>
              </a:spcBef>
              <a:spcAft>
                <a:spcPts val="0"/>
              </a:spcAft>
              <a:buClr>
                <a:srgbClr val="000000"/>
              </a:buClr>
              <a:buSzPts val="18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0" marR="0" lvl="5" indent="0" algn="l" rtl="0">
              <a:lnSpc>
                <a:spcPct val="100000"/>
              </a:lnSpc>
              <a:spcBef>
                <a:spcPts val="0"/>
              </a:spcBef>
              <a:spcAft>
                <a:spcPts val="0"/>
              </a:spcAft>
              <a:buClr>
                <a:srgbClr val="000000"/>
              </a:buClr>
              <a:buSzPts val="18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0" marR="0" lvl="6" indent="0" algn="l" rtl="0">
              <a:lnSpc>
                <a:spcPct val="100000"/>
              </a:lnSpc>
              <a:spcBef>
                <a:spcPts val="0"/>
              </a:spcBef>
              <a:spcAft>
                <a:spcPts val="0"/>
              </a:spcAft>
              <a:buClr>
                <a:srgbClr val="000000"/>
              </a:buClr>
              <a:buSzPts val="18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0" marR="0" lvl="7" indent="0" algn="l" rtl="0">
              <a:lnSpc>
                <a:spcPct val="100000"/>
              </a:lnSpc>
              <a:spcBef>
                <a:spcPts val="0"/>
              </a:spcBef>
              <a:spcAft>
                <a:spcPts val="0"/>
              </a:spcAft>
              <a:buClr>
                <a:srgbClr val="000000"/>
              </a:buClr>
              <a:buSzPts val="18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0" marR="0" lvl="8" indent="0" algn="l" rtl="0">
              <a:lnSpc>
                <a:spcPct val="100000"/>
              </a:lnSpc>
              <a:spcBef>
                <a:spcPts val="0"/>
              </a:spcBef>
              <a:spcAft>
                <a:spcPts val="0"/>
              </a:spcAft>
              <a:buClr>
                <a:srgbClr val="000000"/>
              </a:buClr>
              <a:buSzPts val="18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pPr marL="0" lvl="0" indent="0" algn="l"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7"/>
        <p:cNvGrpSpPr/>
        <p:nvPr/>
      </p:nvGrpSpPr>
      <p:grpSpPr>
        <a:xfrm>
          <a:off x="0" y="0"/>
          <a:ext cx="0" cy="0"/>
          <a:chOff x="0" y="0"/>
          <a:chExt cx="0" cy="0"/>
        </a:xfrm>
      </p:grpSpPr>
      <p:sp>
        <p:nvSpPr>
          <p:cNvPr id="78" name="Google Shape;78;p2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panose="020F0502020204030204"/>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9" name="Google Shape;79;p26"/>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panose="020B0604020202020204"/>
              <a:buChar char="•"/>
              <a:defRPr sz="2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80" name="Google Shape;80;p2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81" name="Google Shape;81;p2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82" name="Google Shape;82;p2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0" marR="0" lvl="1" indent="0" algn="l" rtl="0">
              <a:lnSpc>
                <a:spcPct val="100000"/>
              </a:lnSpc>
              <a:spcBef>
                <a:spcPts val="0"/>
              </a:spcBef>
              <a:spcAft>
                <a:spcPts val="0"/>
              </a:spcAft>
              <a:buClr>
                <a:srgbClr val="000000"/>
              </a:buClr>
              <a:buSzPts val="18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0" marR="0" lvl="2" indent="0" algn="l" rtl="0">
              <a:lnSpc>
                <a:spcPct val="100000"/>
              </a:lnSpc>
              <a:spcBef>
                <a:spcPts val="0"/>
              </a:spcBef>
              <a:spcAft>
                <a:spcPts val="0"/>
              </a:spcAft>
              <a:buClr>
                <a:srgbClr val="000000"/>
              </a:buClr>
              <a:buSzPts val="18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0" marR="0" lvl="3" indent="0" algn="l" rtl="0">
              <a:lnSpc>
                <a:spcPct val="100000"/>
              </a:lnSpc>
              <a:spcBef>
                <a:spcPts val="0"/>
              </a:spcBef>
              <a:spcAft>
                <a:spcPts val="0"/>
              </a:spcAft>
              <a:buClr>
                <a:srgbClr val="000000"/>
              </a:buClr>
              <a:buSzPts val="18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0" marR="0" lvl="4" indent="0" algn="l" rtl="0">
              <a:lnSpc>
                <a:spcPct val="100000"/>
              </a:lnSpc>
              <a:spcBef>
                <a:spcPts val="0"/>
              </a:spcBef>
              <a:spcAft>
                <a:spcPts val="0"/>
              </a:spcAft>
              <a:buClr>
                <a:srgbClr val="000000"/>
              </a:buClr>
              <a:buSzPts val="18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0" marR="0" lvl="5" indent="0" algn="l" rtl="0">
              <a:lnSpc>
                <a:spcPct val="100000"/>
              </a:lnSpc>
              <a:spcBef>
                <a:spcPts val="0"/>
              </a:spcBef>
              <a:spcAft>
                <a:spcPts val="0"/>
              </a:spcAft>
              <a:buClr>
                <a:srgbClr val="000000"/>
              </a:buClr>
              <a:buSzPts val="18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0" marR="0" lvl="6" indent="0" algn="l" rtl="0">
              <a:lnSpc>
                <a:spcPct val="100000"/>
              </a:lnSpc>
              <a:spcBef>
                <a:spcPts val="0"/>
              </a:spcBef>
              <a:spcAft>
                <a:spcPts val="0"/>
              </a:spcAft>
              <a:buClr>
                <a:srgbClr val="000000"/>
              </a:buClr>
              <a:buSzPts val="18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0" marR="0" lvl="7" indent="0" algn="l" rtl="0">
              <a:lnSpc>
                <a:spcPct val="100000"/>
              </a:lnSpc>
              <a:spcBef>
                <a:spcPts val="0"/>
              </a:spcBef>
              <a:spcAft>
                <a:spcPts val="0"/>
              </a:spcAft>
              <a:buClr>
                <a:srgbClr val="000000"/>
              </a:buClr>
              <a:buSzPts val="18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0" marR="0" lvl="8" indent="0" algn="l" rtl="0">
              <a:lnSpc>
                <a:spcPct val="100000"/>
              </a:lnSpc>
              <a:spcBef>
                <a:spcPts val="0"/>
              </a:spcBef>
              <a:spcAft>
                <a:spcPts val="0"/>
              </a:spcAft>
              <a:buClr>
                <a:srgbClr val="000000"/>
              </a:buClr>
              <a:buSzPts val="18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pPr marL="0" lvl="0" indent="0" algn="l"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3"/>
        <p:cNvGrpSpPr/>
        <p:nvPr/>
      </p:nvGrpSpPr>
      <p:grpSpPr>
        <a:xfrm>
          <a:off x="0" y="0"/>
          <a:ext cx="0" cy="0"/>
          <a:chOff x="0" y="0"/>
          <a:chExt cx="0" cy="0"/>
        </a:xfrm>
      </p:grpSpPr>
      <p:sp>
        <p:nvSpPr>
          <p:cNvPr id="84" name="Google Shape;84;p27"/>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panose="020F0502020204030204"/>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5" name="Google Shape;85;p27"/>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panose="020B0604020202020204"/>
              <a:buChar char="•"/>
              <a:defRPr sz="2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86" name="Google Shape;86;p2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87" name="Google Shape;87;p2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88" name="Google Shape;88;p2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0" marR="0" lvl="1" indent="0" algn="l" rtl="0">
              <a:lnSpc>
                <a:spcPct val="100000"/>
              </a:lnSpc>
              <a:spcBef>
                <a:spcPts val="0"/>
              </a:spcBef>
              <a:spcAft>
                <a:spcPts val="0"/>
              </a:spcAft>
              <a:buClr>
                <a:srgbClr val="000000"/>
              </a:buClr>
              <a:buSzPts val="18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0" marR="0" lvl="2" indent="0" algn="l" rtl="0">
              <a:lnSpc>
                <a:spcPct val="100000"/>
              </a:lnSpc>
              <a:spcBef>
                <a:spcPts val="0"/>
              </a:spcBef>
              <a:spcAft>
                <a:spcPts val="0"/>
              </a:spcAft>
              <a:buClr>
                <a:srgbClr val="000000"/>
              </a:buClr>
              <a:buSzPts val="18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0" marR="0" lvl="3" indent="0" algn="l" rtl="0">
              <a:lnSpc>
                <a:spcPct val="100000"/>
              </a:lnSpc>
              <a:spcBef>
                <a:spcPts val="0"/>
              </a:spcBef>
              <a:spcAft>
                <a:spcPts val="0"/>
              </a:spcAft>
              <a:buClr>
                <a:srgbClr val="000000"/>
              </a:buClr>
              <a:buSzPts val="18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0" marR="0" lvl="4" indent="0" algn="l" rtl="0">
              <a:lnSpc>
                <a:spcPct val="100000"/>
              </a:lnSpc>
              <a:spcBef>
                <a:spcPts val="0"/>
              </a:spcBef>
              <a:spcAft>
                <a:spcPts val="0"/>
              </a:spcAft>
              <a:buClr>
                <a:srgbClr val="000000"/>
              </a:buClr>
              <a:buSzPts val="18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0" marR="0" lvl="5" indent="0" algn="l" rtl="0">
              <a:lnSpc>
                <a:spcPct val="100000"/>
              </a:lnSpc>
              <a:spcBef>
                <a:spcPts val="0"/>
              </a:spcBef>
              <a:spcAft>
                <a:spcPts val="0"/>
              </a:spcAft>
              <a:buClr>
                <a:srgbClr val="000000"/>
              </a:buClr>
              <a:buSzPts val="18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0" marR="0" lvl="6" indent="0" algn="l" rtl="0">
              <a:lnSpc>
                <a:spcPct val="100000"/>
              </a:lnSpc>
              <a:spcBef>
                <a:spcPts val="0"/>
              </a:spcBef>
              <a:spcAft>
                <a:spcPts val="0"/>
              </a:spcAft>
              <a:buClr>
                <a:srgbClr val="000000"/>
              </a:buClr>
              <a:buSzPts val="18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0" marR="0" lvl="7" indent="0" algn="l" rtl="0">
              <a:lnSpc>
                <a:spcPct val="100000"/>
              </a:lnSpc>
              <a:spcBef>
                <a:spcPts val="0"/>
              </a:spcBef>
              <a:spcAft>
                <a:spcPts val="0"/>
              </a:spcAft>
              <a:buClr>
                <a:srgbClr val="000000"/>
              </a:buClr>
              <a:buSzPts val="18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0" marR="0" lvl="8" indent="0" algn="l" rtl="0">
              <a:lnSpc>
                <a:spcPct val="100000"/>
              </a:lnSpc>
              <a:spcBef>
                <a:spcPts val="0"/>
              </a:spcBef>
              <a:spcAft>
                <a:spcPts val="0"/>
              </a:spcAft>
              <a:buClr>
                <a:srgbClr val="000000"/>
              </a:buClr>
              <a:buSzPts val="18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pPr marL="0" lvl="0" indent="0" algn="l"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89"/>
        <p:cNvGrpSpPr/>
        <p:nvPr/>
      </p:nvGrpSpPr>
      <p:grpSpPr>
        <a:xfrm>
          <a:off x="0" y="0"/>
          <a:ext cx="0" cy="0"/>
          <a:chOff x="0" y="0"/>
          <a:chExt cx="0" cy="0"/>
        </a:xfrm>
      </p:grpSpPr>
      <p:sp>
        <p:nvSpPr>
          <p:cNvPr id="90" name="Google Shape;90;p28"/>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panose="020F0502020204030204"/>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1_Custom Layout">
  <p:cSld name="1_Custom Layout">
    <p:spTree>
      <p:nvGrpSpPr>
        <p:cNvPr id="1" name="Shape 91"/>
        <p:cNvGrpSpPr/>
        <p:nvPr/>
      </p:nvGrpSpPr>
      <p:grpSpPr>
        <a:xfrm>
          <a:off x="0" y="0"/>
          <a:ext cx="0" cy="0"/>
          <a:chOff x="0" y="0"/>
          <a:chExt cx="0" cy="0"/>
        </a:xfrm>
      </p:grpSpPr>
      <p:sp>
        <p:nvSpPr>
          <p:cNvPr id="92" name="Google Shape;92;p29"/>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panose="020F0502020204030204"/>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30"/>
        <p:cNvGrpSpPr/>
        <p:nvPr/>
      </p:nvGrpSpPr>
      <p:grpSpPr>
        <a:xfrm>
          <a:off x="0" y="0"/>
          <a:ext cx="0" cy="0"/>
          <a:chOff x="0" y="0"/>
          <a:chExt cx="0" cy="0"/>
        </a:xfrm>
      </p:grpSpPr>
      <p:sp>
        <p:nvSpPr>
          <p:cNvPr id="31" name="Google Shape;31;p1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32" name="Google Shape;32;p1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33" name="Google Shape;33;p1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0" marR="0" lvl="1" indent="0" algn="l" rtl="0">
              <a:lnSpc>
                <a:spcPct val="100000"/>
              </a:lnSpc>
              <a:spcBef>
                <a:spcPts val="0"/>
              </a:spcBef>
              <a:spcAft>
                <a:spcPts val="0"/>
              </a:spcAft>
              <a:buClr>
                <a:srgbClr val="000000"/>
              </a:buClr>
              <a:buSzPts val="18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0" marR="0" lvl="2" indent="0" algn="l" rtl="0">
              <a:lnSpc>
                <a:spcPct val="100000"/>
              </a:lnSpc>
              <a:spcBef>
                <a:spcPts val="0"/>
              </a:spcBef>
              <a:spcAft>
                <a:spcPts val="0"/>
              </a:spcAft>
              <a:buClr>
                <a:srgbClr val="000000"/>
              </a:buClr>
              <a:buSzPts val="18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0" marR="0" lvl="3" indent="0" algn="l" rtl="0">
              <a:lnSpc>
                <a:spcPct val="100000"/>
              </a:lnSpc>
              <a:spcBef>
                <a:spcPts val="0"/>
              </a:spcBef>
              <a:spcAft>
                <a:spcPts val="0"/>
              </a:spcAft>
              <a:buClr>
                <a:srgbClr val="000000"/>
              </a:buClr>
              <a:buSzPts val="18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0" marR="0" lvl="4" indent="0" algn="l" rtl="0">
              <a:lnSpc>
                <a:spcPct val="100000"/>
              </a:lnSpc>
              <a:spcBef>
                <a:spcPts val="0"/>
              </a:spcBef>
              <a:spcAft>
                <a:spcPts val="0"/>
              </a:spcAft>
              <a:buClr>
                <a:srgbClr val="000000"/>
              </a:buClr>
              <a:buSzPts val="18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0" marR="0" lvl="5" indent="0" algn="l" rtl="0">
              <a:lnSpc>
                <a:spcPct val="100000"/>
              </a:lnSpc>
              <a:spcBef>
                <a:spcPts val="0"/>
              </a:spcBef>
              <a:spcAft>
                <a:spcPts val="0"/>
              </a:spcAft>
              <a:buClr>
                <a:srgbClr val="000000"/>
              </a:buClr>
              <a:buSzPts val="18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0" marR="0" lvl="6" indent="0" algn="l" rtl="0">
              <a:lnSpc>
                <a:spcPct val="100000"/>
              </a:lnSpc>
              <a:spcBef>
                <a:spcPts val="0"/>
              </a:spcBef>
              <a:spcAft>
                <a:spcPts val="0"/>
              </a:spcAft>
              <a:buClr>
                <a:srgbClr val="000000"/>
              </a:buClr>
              <a:buSzPts val="18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0" marR="0" lvl="7" indent="0" algn="l" rtl="0">
              <a:lnSpc>
                <a:spcPct val="100000"/>
              </a:lnSpc>
              <a:spcBef>
                <a:spcPts val="0"/>
              </a:spcBef>
              <a:spcAft>
                <a:spcPts val="0"/>
              </a:spcAft>
              <a:buClr>
                <a:srgbClr val="000000"/>
              </a:buClr>
              <a:buSzPts val="18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0" marR="0" lvl="8" indent="0" algn="l" rtl="0">
              <a:lnSpc>
                <a:spcPct val="100000"/>
              </a:lnSpc>
              <a:spcBef>
                <a:spcPts val="0"/>
              </a:spcBef>
              <a:spcAft>
                <a:spcPts val="0"/>
              </a:spcAft>
              <a:buClr>
                <a:srgbClr val="000000"/>
              </a:buClr>
              <a:buSzPts val="18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pPr marL="0" lvl="0" indent="0" algn="l" rtl="0">
              <a:spcBef>
                <a:spcPts val="0"/>
              </a:spcBef>
              <a:spcAft>
                <a:spcPts val="0"/>
              </a:spcAft>
              <a:buNone/>
            </a:pPr>
            <a:fld id="{00000000-1234-1234-1234-123412341234}" type="slidenum">
              <a:rPr lang="en-US"/>
              <a:t>‹#›</a:t>
            </a:fld>
            <a:endParaRPr lang="en-US"/>
          </a:p>
        </p:txBody>
      </p:sp>
      <p:sp>
        <p:nvSpPr>
          <p:cNvPr id="34" name="Google Shape;34;p17"/>
          <p:cNvSpPr txBox="1">
            <a:spLocks noGrp="1"/>
          </p:cNvSpPr>
          <p:nvPr>
            <p:ph type="body" idx="1"/>
          </p:nvPr>
        </p:nvSpPr>
        <p:spPr>
          <a:xfrm>
            <a:off x="546970" y="1324628"/>
            <a:ext cx="10972800" cy="4525963"/>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panose="020B0604020202020204"/>
              <a:buChar char="•"/>
              <a:defRPr sz="2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1pPr>
            <a:lvl2pPr marL="914400" marR="0" lvl="1" indent="-381000" algn="l" rtl="0">
              <a:lnSpc>
                <a:spcPct val="90000"/>
              </a:lnSpc>
              <a:spcBef>
                <a:spcPts val="500"/>
              </a:spcBef>
              <a:spcAft>
                <a:spcPts val="0"/>
              </a:spcAft>
              <a:buClr>
                <a:schemeClr val="dk1"/>
              </a:buClr>
              <a:buSzPts val="2400"/>
              <a:buFont typeface="Courier New" panose="02070309020205020404"/>
              <a:buChar char="o"/>
              <a:defRPr sz="24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2pPr>
            <a:lvl3pPr marL="1371600" marR="0" lvl="2" indent="-355600" algn="l" rtl="0">
              <a:lnSpc>
                <a:spcPct val="90000"/>
              </a:lnSpc>
              <a:spcBef>
                <a:spcPts val="500"/>
              </a:spcBef>
              <a:spcAft>
                <a:spcPts val="0"/>
              </a:spcAft>
              <a:buClr>
                <a:schemeClr val="dk1"/>
              </a:buClr>
              <a:buSzPts val="2000"/>
              <a:buFont typeface="Calibri" panose="020F0502020204030204"/>
              <a:buChar char="−"/>
              <a:defRPr sz="20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4pPr>
            <a:lvl5pPr marL="2286000" marR="0" lvl="4" indent="-317500" algn="l" rtl="0">
              <a:lnSpc>
                <a:spcPct val="90000"/>
              </a:lnSpc>
              <a:spcBef>
                <a:spcPts val="500"/>
              </a:spcBef>
              <a:spcAft>
                <a:spcPts val="0"/>
              </a:spcAft>
              <a:buClr>
                <a:schemeClr val="dk1"/>
              </a:buClr>
              <a:buSzPts val="1400"/>
              <a:buFont typeface="Arial" panose="020B0604020202020204"/>
              <a:buChar char="•"/>
              <a:defRPr sz="14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2_Custom Layout">
  <p:cSld name="2_Custom Layout">
    <p:spTree>
      <p:nvGrpSpPr>
        <p:cNvPr id="1" name="Shape 35"/>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6"/>
        <p:cNvGrpSpPr/>
        <p:nvPr/>
      </p:nvGrpSpPr>
      <p:grpSpPr>
        <a:xfrm>
          <a:off x="0" y="0"/>
          <a:ext cx="0" cy="0"/>
          <a:chOff x="0" y="0"/>
          <a:chExt cx="0" cy="0"/>
        </a:xfrm>
      </p:grpSpPr>
      <p:sp>
        <p:nvSpPr>
          <p:cNvPr id="37" name="Google Shape;37;p19"/>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6000"/>
              <a:buFont typeface="Calibri" panose="020F0502020204030204"/>
              <a:buNone/>
              <a:defRPr sz="6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8" name="Google Shape;38;p19"/>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rgbClr val="888888"/>
              </a:buClr>
              <a:buSzPts val="2400"/>
              <a:buFont typeface="Arial" panose="020B0604020202020204"/>
              <a:buNone/>
              <a:defRPr sz="24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914400" marR="0" lvl="1" indent="-228600" algn="l" rtl="0">
              <a:lnSpc>
                <a:spcPct val="90000"/>
              </a:lnSpc>
              <a:spcBef>
                <a:spcPts val="500"/>
              </a:spcBef>
              <a:spcAft>
                <a:spcPts val="0"/>
              </a:spcAft>
              <a:buClr>
                <a:srgbClr val="888888"/>
              </a:buClr>
              <a:buSzPts val="2000"/>
              <a:buFont typeface="Arial" panose="020B0604020202020204"/>
              <a:buNone/>
              <a:defRPr sz="20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1371600" marR="0" lvl="2" indent="-228600" algn="l" rtl="0">
              <a:lnSpc>
                <a:spcPct val="90000"/>
              </a:lnSpc>
              <a:spcBef>
                <a:spcPts val="500"/>
              </a:spcBef>
              <a:spcAft>
                <a:spcPts val="0"/>
              </a:spcAft>
              <a:buClr>
                <a:srgbClr val="888888"/>
              </a:buClr>
              <a:buSzPts val="1800"/>
              <a:buFont typeface="Arial" panose="020B0604020202020204"/>
              <a:buNone/>
              <a:defRPr sz="18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1828800" marR="0" lvl="3" indent="-228600" algn="l" rtl="0">
              <a:lnSpc>
                <a:spcPct val="90000"/>
              </a:lnSpc>
              <a:spcBef>
                <a:spcPts val="500"/>
              </a:spcBef>
              <a:spcAft>
                <a:spcPts val="0"/>
              </a:spcAft>
              <a:buClr>
                <a:srgbClr val="888888"/>
              </a:buClr>
              <a:buSzPts val="1600"/>
              <a:buFont typeface="Arial" panose="020B0604020202020204"/>
              <a:buNone/>
              <a:defRPr sz="16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2286000" marR="0" lvl="4" indent="-228600" algn="l" rtl="0">
              <a:lnSpc>
                <a:spcPct val="90000"/>
              </a:lnSpc>
              <a:spcBef>
                <a:spcPts val="500"/>
              </a:spcBef>
              <a:spcAft>
                <a:spcPts val="0"/>
              </a:spcAft>
              <a:buClr>
                <a:srgbClr val="888888"/>
              </a:buClr>
              <a:buSzPts val="1600"/>
              <a:buFont typeface="Arial" panose="020B0604020202020204"/>
              <a:buNone/>
              <a:defRPr sz="16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2743200" marR="0" lvl="5" indent="-228600" algn="l" rtl="0">
              <a:lnSpc>
                <a:spcPct val="90000"/>
              </a:lnSpc>
              <a:spcBef>
                <a:spcPts val="500"/>
              </a:spcBef>
              <a:spcAft>
                <a:spcPts val="0"/>
              </a:spcAft>
              <a:buClr>
                <a:srgbClr val="888888"/>
              </a:buClr>
              <a:buSzPts val="1600"/>
              <a:buFont typeface="Arial" panose="020B0604020202020204"/>
              <a:buNone/>
              <a:defRPr sz="16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3200400" marR="0" lvl="6" indent="-228600" algn="l" rtl="0">
              <a:lnSpc>
                <a:spcPct val="90000"/>
              </a:lnSpc>
              <a:spcBef>
                <a:spcPts val="500"/>
              </a:spcBef>
              <a:spcAft>
                <a:spcPts val="0"/>
              </a:spcAft>
              <a:buClr>
                <a:srgbClr val="888888"/>
              </a:buClr>
              <a:buSzPts val="1600"/>
              <a:buFont typeface="Arial" panose="020B0604020202020204"/>
              <a:buNone/>
              <a:defRPr sz="16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3657600" marR="0" lvl="7" indent="-228600" algn="l" rtl="0">
              <a:lnSpc>
                <a:spcPct val="90000"/>
              </a:lnSpc>
              <a:spcBef>
                <a:spcPts val="500"/>
              </a:spcBef>
              <a:spcAft>
                <a:spcPts val="0"/>
              </a:spcAft>
              <a:buClr>
                <a:srgbClr val="888888"/>
              </a:buClr>
              <a:buSzPts val="1600"/>
              <a:buFont typeface="Arial" panose="020B0604020202020204"/>
              <a:buNone/>
              <a:defRPr sz="16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4114800" marR="0" lvl="8" indent="-228600" algn="l" rtl="0">
              <a:lnSpc>
                <a:spcPct val="90000"/>
              </a:lnSpc>
              <a:spcBef>
                <a:spcPts val="500"/>
              </a:spcBef>
              <a:spcAft>
                <a:spcPts val="0"/>
              </a:spcAft>
              <a:buClr>
                <a:srgbClr val="888888"/>
              </a:buClr>
              <a:buSzPts val="1600"/>
              <a:buFont typeface="Arial" panose="020B0604020202020204"/>
              <a:buNone/>
              <a:defRPr sz="16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39" name="Google Shape;39;p1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40" name="Google Shape;40;p1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41" name="Google Shape;41;p1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0" marR="0" lvl="1" indent="0" algn="l" rtl="0">
              <a:lnSpc>
                <a:spcPct val="100000"/>
              </a:lnSpc>
              <a:spcBef>
                <a:spcPts val="0"/>
              </a:spcBef>
              <a:spcAft>
                <a:spcPts val="0"/>
              </a:spcAft>
              <a:buClr>
                <a:srgbClr val="000000"/>
              </a:buClr>
              <a:buSzPts val="18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0" marR="0" lvl="2" indent="0" algn="l" rtl="0">
              <a:lnSpc>
                <a:spcPct val="100000"/>
              </a:lnSpc>
              <a:spcBef>
                <a:spcPts val="0"/>
              </a:spcBef>
              <a:spcAft>
                <a:spcPts val="0"/>
              </a:spcAft>
              <a:buClr>
                <a:srgbClr val="000000"/>
              </a:buClr>
              <a:buSzPts val="18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0" marR="0" lvl="3" indent="0" algn="l" rtl="0">
              <a:lnSpc>
                <a:spcPct val="100000"/>
              </a:lnSpc>
              <a:spcBef>
                <a:spcPts val="0"/>
              </a:spcBef>
              <a:spcAft>
                <a:spcPts val="0"/>
              </a:spcAft>
              <a:buClr>
                <a:srgbClr val="000000"/>
              </a:buClr>
              <a:buSzPts val="18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0" marR="0" lvl="4" indent="0" algn="l" rtl="0">
              <a:lnSpc>
                <a:spcPct val="100000"/>
              </a:lnSpc>
              <a:spcBef>
                <a:spcPts val="0"/>
              </a:spcBef>
              <a:spcAft>
                <a:spcPts val="0"/>
              </a:spcAft>
              <a:buClr>
                <a:srgbClr val="000000"/>
              </a:buClr>
              <a:buSzPts val="18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0" marR="0" lvl="5" indent="0" algn="l" rtl="0">
              <a:lnSpc>
                <a:spcPct val="100000"/>
              </a:lnSpc>
              <a:spcBef>
                <a:spcPts val="0"/>
              </a:spcBef>
              <a:spcAft>
                <a:spcPts val="0"/>
              </a:spcAft>
              <a:buClr>
                <a:srgbClr val="000000"/>
              </a:buClr>
              <a:buSzPts val="18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0" marR="0" lvl="6" indent="0" algn="l" rtl="0">
              <a:lnSpc>
                <a:spcPct val="100000"/>
              </a:lnSpc>
              <a:spcBef>
                <a:spcPts val="0"/>
              </a:spcBef>
              <a:spcAft>
                <a:spcPts val="0"/>
              </a:spcAft>
              <a:buClr>
                <a:srgbClr val="000000"/>
              </a:buClr>
              <a:buSzPts val="18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0" marR="0" lvl="7" indent="0" algn="l" rtl="0">
              <a:lnSpc>
                <a:spcPct val="100000"/>
              </a:lnSpc>
              <a:spcBef>
                <a:spcPts val="0"/>
              </a:spcBef>
              <a:spcAft>
                <a:spcPts val="0"/>
              </a:spcAft>
              <a:buClr>
                <a:srgbClr val="000000"/>
              </a:buClr>
              <a:buSzPts val="18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0" marR="0" lvl="8" indent="0" algn="l" rtl="0">
              <a:lnSpc>
                <a:spcPct val="100000"/>
              </a:lnSpc>
              <a:spcBef>
                <a:spcPts val="0"/>
              </a:spcBef>
              <a:spcAft>
                <a:spcPts val="0"/>
              </a:spcAft>
              <a:buClr>
                <a:srgbClr val="000000"/>
              </a:buClr>
              <a:buSzPts val="18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pPr marL="0" lvl="0" indent="0" algn="l"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42"/>
        <p:cNvGrpSpPr/>
        <p:nvPr/>
      </p:nvGrpSpPr>
      <p:grpSpPr>
        <a:xfrm>
          <a:off x="0" y="0"/>
          <a:ext cx="0" cy="0"/>
          <a:chOff x="0" y="0"/>
          <a:chExt cx="0" cy="0"/>
        </a:xfrm>
      </p:grpSpPr>
      <p:sp>
        <p:nvSpPr>
          <p:cNvPr id="43" name="Google Shape;43;p20"/>
          <p:cNvSpPr txBox="1">
            <a:spLocks noGrp="1"/>
          </p:cNvSpPr>
          <p:nvPr>
            <p:ph type="title"/>
          </p:nvPr>
        </p:nvSpPr>
        <p:spPr>
          <a:xfrm>
            <a:off x="1089764" y="214816"/>
            <a:ext cx="9870510" cy="874951"/>
          </a:xfrm>
          <a:prstGeom prst="rect">
            <a:avLst/>
          </a:prstGeom>
          <a:noFill/>
          <a:ln>
            <a:noFill/>
          </a:ln>
        </p:spPr>
        <p:txBody>
          <a:bodyPr spcFirstLastPara="1" wrap="square" lIns="91425" tIns="45700" rIns="91425" bIns="45700" anchor="t" anchorCtr="0">
            <a:noAutofit/>
          </a:bodyPr>
          <a:lstStyle>
            <a:lvl1pPr marR="0" lvl="0" algn="ctr" rtl="0">
              <a:lnSpc>
                <a:spcPct val="90000"/>
              </a:lnSpc>
              <a:spcBef>
                <a:spcPts val="0"/>
              </a:spcBef>
              <a:spcAft>
                <a:spcPts val="0"/>
              </a:spcAft>
              <a:buClr>
                <a:srgbClr val="930B0B"/>
              </a:buClr>
              <a:buSzPts val="3600"/>
              <a:buFont typeface="Times New Roman" panose="02020603050405020304"/>
              <a:buNone/>
              <a:defRPr sz="3600" b="0" i="0" u="none" strike="noStrike" cap="none">
                <a:solidFill>
                  <a:srgbClr val="930B0B"/>
                </a:solidFill>
                <a:latin typeface="Times New Roman" panose="02020603050405020304"/>
                <a:ea typeface="Times New Roman" panose="02020603050405020304"/>
                <a:cs typeface="Times New Roman" panose="02020603050405020304"/>
                <a:sym typeface="Times New Roman" panose="020206030504050203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4" name="Google Shape;44;p20"/>
          <p:cNvSpPr txBox="1">
            <a:spLocks noGrp="1"/>
          </p:cNvSpPr>
          <p:nvPr>
            <p:ph type="body" idx="1"/>
          </p:nvPr>
        </p:nvSpPr>
        <p:spPr>
          <a:xfrm>
            <a:off x="526093" y="1189973"/>
            <a:ext cx="10997852" cy="489930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panose="020B0604020202020204"/>
              <a:buChar char="•"/>
              <a:defRPr sz="2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1pPr>
            <a:lvl2pPr marL="914400" marR="0" lvl="1" indent="-335280" algn="l" rtl="0">
              <a:lnSpc>
                <a:spcPct val="90000"/>
              </a:lnSpc>
              <a:spcBef>
                <a:spcPts val="500"/>
              </a:spcBef>
              <a:spcAft>
                <a:spcPts val="0"/>
              </a:spcAft>
              <a:buClr>
                <a:srgbClr val="C55A11"/>
              </a:buClr>
              <a:buSzPts val="1680"/>
              <a:buFont typeface="Courier New" panose="02070309020205020404"/>
              <a:buChar char="o"/>
              <a:defRPr sz="24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2pPr>
            <a:lvl3pPr marL="1371600" marR="0" lvl="2" indent="-317500" algn="l" rtl="0">
              <a:lnSpc>
                <a:spcPct val="90000"/>
              </a:lnSpc>
              <a:spcBef>
                <a:spcPts val="500"/>
              </a:spcBef>
              <a:spcAft>
                <a:spcPts val="0"/>
              </a:spcAft>
              <a:buClr>
                <a:srgbClr val="8D4427"/>
              </a:buClr>
              <a:buSzPts val="1400"/>
              <a:buFont typeface="Times New Roman" panose="02020603050405020304"/>
              <a:buChar char="−"/>
              <a:defRPr sz="20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5"/>
        <p:cNvGrpSpPr/>
        <p:nvPr/>
      </p:nvGrpSpPr>
      <p:grpSpPr>
        <a:xfrm>
          <a:off x="0" y="0"/>
          <a:ext cx="0" cy="0"/>
          <a:chOff x="0" y="0"/>
          <a:chExt cx="0" cy="0"/>
        </a:xfrm>
      </p:grpSpPr>
      <p:sp>
        <p:nvSpPr>
          <p:cNvPr id="46" name="Google Shape;46;p21"/>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panose="020F0502020204030204"/>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7" name="Google Shape;47;p21"/>
          <p:cNvSpPr txBox="1">
            <a:spLocks noGrp="1"/>
          </p:cNvSpPr>
          <p:nvPr>
            <p:ph type="body" idx="1"/>
          </p:nvPr>
        </p:nvSpPr>
        <p:spPr>
          <a:xfrm>
            <a:off x="676949" y="1606006"/>
            <a:ext cx="5157787" cy="823912"/>
          </a:xfrm>
          <a:prstGeom prst="rect">
            <a:avLst/>
          </a:prstGeom>
          <a:noFill/>
          <a:ln>
            <a:noFill/>
          </a:ln>
        </p:spPr>
        <p:txBody>
          <a:bodyPr spcFirstLastPara="1" wrap="square" lIns="91425" tIns="45700" rIns="91425" bIns="45700" anchor="b" anchorCtr="0">
            <a:noAutofit/>
          </a:bodyPr>
          <a:lstStyle>
            <a:lvl1pPr marL="457200" marR="0" lvl="0" indent="-228600" algn="l" rtl="0">
              <a:lnSpc>
                <a:spcPct val="90000"/>
              </a:lnSpc>
              <a:spcBef>
                <a:spcPts val="1000"/>
              </a:spcBef>
              <a:spcAft>
                <a:spcPts val="0"/>
              </a:spcAft>
              <a:buClr>
                <a:schemeClr val="dk1"/>
              </a:buClr>
              <a:buSzPts val="2400"/>
              <a:buFont typeface="Arial" panose="020B0604020202020204"/>
              <a:buNone/>
              <a:defRPr sz="24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228600" algn="l" rtl="0">
              <a:lnSpc>
                <a:spcPct val="90000"/>
              </a:lnSpc>
              <a:spcBef>
                <a:spcPts val="500"/>
              </a:spcBef>
              <a:spcAft>
                <a:spcPts val="0"/>
              </a:spcAft>
              <a:buClr>
                <a:schemeClr val="dk1"/>
              </a:buClr>
              <a:buSzPts val="2000"/>
              <a:buFont typeface="Arial" panose="020B0604020202020204"/>
              <a:buNone/>
              <a:defRPr sz="20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228600" algn="l" rtl="0">
              <a:lnSpc>
                <a:spcPct val="90000"/>
              </a:lnSpc>
              <a:spcBef>
                <a:spcPts val="500"/>
              </a:spcBef>
              <a:spcAft>
                <a:spcPts val="0"/>
              </a:spcAft>
              <a:buClr>
                <a:schemeClr val="dk1"/>
              </a:buClr>
              <a:buSzPts val="1800"/>
              <a:buFont typeface="Arial" panose="020B0604020202020204"/>
              <a:buNone/>
              <a:defRPr sz="18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228600" algn="l" rtl="0">
              <a:lnSpc>
                <a:spcPct val="90000"/>
              </a:lnSpc>
              <a:spcBef>
                <a:spcPts val="500"/>
              </a:spcBef>
              <a:spcAft>
                <a:spcPts val="0"/>
              </a:spcAft>
              <a:buClr>
                <a:schemeClr val="dk1"/>
              </a:buClr>
              <a:buSzPts val="1600"/>
              <a:buFont typeface="Arial" panose="020B0604020202020204"/>
              <a:buNone/>
              <a:defRPr sz="16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228600" algn="l" rtl="0">
              <a:lnSpc>
                <a:spcPct val="90000"/>
              </a:lnSpc>
              <a:spcBef>
                <a:spcPts val="500"/>
              </a:spcBef>
              <a:spcAft>
                <a:spcPts val="0"/>
              </a:spcAft>
              <a:buClr>
                <a:schemeClr val="dk1"/>
              </a:buClr>
              <a:buSzPts val="1600"/>
              <a:buFont typeface="Arial" panose="020B0604020202020204"/>
              <a:buNone/>
              <a:defRPr sz="16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228600" algn="l" rtl="0">
              <a:lnSpc>
                <a:spcPct val="90000"/>
              </a:lnSpc>
              <a:spcBef>
                <a:spcPts val="500"/>
              </a:spcBef>
              <a:spcAft>
                <a:spcPts val="0"/>
              </a:spcAft>
              <a:buClr>
                <a:schemeClr val="dk1"/>
              </a:buClr>
              <a:buSzPts val="1600"/>
              <a:buFont typeface="Arial" panose="020B0604020202020204"/>
              <a:buNone/>
              <a:defRPr sz="16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228600" algn="l" rtl="0">
              <a:lnSpc>
                <a:spcPct val="90000"/>
              </a:lnSpc>
              <a:spcBef>
                <a:spcPts val="500"/>
              </a:spcBef>
              <a:spcAft>
                <a:spcPts val="0"/>
              </a:spcAft>
              <a:buClr>
                <a:schemeClr val="dk1"/>
              </a:buClr>
              <a:buSzPts val="1600"/>
              <a:buFont typeface="Arial" panose="020B0604020202020204"/>
              <a:buNone/>
              <a:defRPr sz="16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228600" algn="l" rtl="0">
              <a:lnSpc>
                <a:spcPct val="90000"/>
              </a:lnSpc>
              <a:spcBef>
                <a:spcPts val="500"/>
              </a:spcBef>
              <a:spcAft>
                <a:spcPts val="0"/>
              </a:spcAft>
              <a:buClr>
                <a:schemeClr val="dk1"/>
              </a:buClr>
              <a:buSzPts val="1600"/>
              <a:buFont typeface="Arial" panose="020B0604020202020204"/>
              <a:buNone/>
              <a:defRPr sz="16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228600" algn="l" rtl="0">
              <a:lnSpc>
                <a:spcPct val="90000"/>
              </a:lnSpc>
              <a:spcBef>
                <a:spcPts val="500"/>
              </a:spcBef>
              <a:spcAft>
                <a:spcPts val="0"/>
              </a:spcAft>
              <a:buClr>
                <a:schemeClr val="dk1"/>
              </a:buClr>
              <a:buSzPts val="1600"/>
              <a:buFont typeface="Arial" panose="020B0604020202020204"/>
              <a:buNone/>
              <a:defRPr sz="16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48" name="Google Shape;48;p21"/>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panose="020B0604020202020204"/>
              <a:buChar char="•"/>
              <a:defRPr sz="2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49" name="Google Shape;49;p21"/>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Autofit/>
          </a:bodyPr>
          <a:lstStyle>
            <a:lvl1pPr marL="457200" marR="0" lvl="0" indent="-228600" algn="l" rtl="0">
              <a:lnSpc>
                <a:spcPct val="90000"/>
              </a:lnSpc>
              <a:spcBef>
                <a:spcPts val="1000"/>
              </a:spcBef>
              <a:spcAft>
                <a:spcPts val="0"/>
              </a:spcAft>
              <a:buClr>
                <a:schemeClr val="dk1"/>
              </a:buClr>
              <a:buSzPts val="2400"/>
              <a:buFont typeface="Arial" panose="020B0604020202020204"/>
              <a:buNone/>
              <a:defRPr sz="24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228600" algn="l" rtl="0">
              <a:lnSpc>
                <a:spcPct val="90000"/>
              </a:lnSpc>
              <a:spcBef>
                <a:spcPts val="500"/>
              </a:spcBef>
              <a:spcAft>
                <a:spcPts val="0"/>
              </a:spcAft>
              <a:buClr>
                <a:schemeClr val="dk1"/>
              </a:buClr>
              <a:buSzPts val="2000"/>
              <a:buFont typeface="Arial" panose="020B0604020202020204"/>
              <a:buNone/>
              <a:defRPr sz="20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228600" algn="l" rtl="0">
              <a:lnSpc>
                <a:spcPct val="90000"/>
              </a:lnSpc>
              <a:spcBef>
                <a:spcPts val="500"/>
              </a:spcBef>
              <a:spcAft>
                <a:spcPts val="0"/>
              </a:spcAft>
              <a:buClr>
                <a:schemeClr val="dk1"/>
              </a:buClr>
              <a:buSzPts val="1800"/>
              <a:buFont typeface="Arial" panose="020B0604020202020204"/>
              <a:buNone/>
              <a:defRPr sz="18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228600" algn="l" rtl="0">
              <a:lnSpc>
                <a:spcPct val="90000"/>
              </a:lnSpc>
              <a:spcBef>
                <a:spcPts val="500"/>
              </a:spcBef>
              <a:spcAft>
                <a:spcPts val="0"/>
              </a:spcAft>
              <a:buClr>
                <a:schemeClr val="dk1"/>
              </a:buClr>
              <a:buSzPts val="1600"/>
              <a:buFont typeface="Arial" panose="020B0604020202020204"/>
              <a:buNone/>
              <a:defRPr sz="16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228600" algn="l" rtl="0">
              <a:lnSpc>
                <a:spcPct val="90000"/>
              </a:lnSpc>
              <a:spcBef>
                <a:spcPts val="500"/>
              </a:spcBef>
              <a:spcAft>
                <a:spcPts val="0"/>
              </a:spcAft>
              <a:buClr>
                <a:schemeClr val="dk1"/>
              </a:buClr>
              <a:buSzPts val="1600"/>
              <a:buFont typeface="Arial" panose="020B0604020202020204"/>
              <a:buNone/>
              <a:defRPr sz="16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228600" algn="l" rtl="0">
              <a:lnSpc>
                <a:spcPct val="90000"/>
              </a:lnSpc>
              <a:spcBef>
                <a:spcPts val="500"/>
              </a:spcBef>
              <a:spcAft>
                <a:spcPts val="0"/>
              </a:spcAft>
              <a:buClr>
                <a:schemeClr val="dk1"/>
              </a:buClr>
              <a:buSzPts val="1600"/>
              <a:buFont typeface="Arial" panose="020B0604020202020204"/>
              <a:buNone/>
              <a:defRPr sz="16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228600" algn="l" rtl="0">
              <a:lnSpc>
                <a:spcPct val="90000"/>
              </a:lnSpc>
              <a:spcBef>
                <a:spcPts val="500"/>
              </a:spcBef>
              <a:spcAft>
                <a:spcPts val="0"/>
              </a:spcAft>
              <a:buClr>
                <a:schemeClr val="dk1"/>
              </a:buClr>
              <a:buSzPts val="1600"/>
              <a:buFont typeface="Arial" panose="020B0604020202020204"/>
              <a:buNone/>
              <a:defRPr sz="16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228600" algn="l" rtl="0">
              <a:lnSpc>
                <a:spcPct val="90000"/>
              </a:lnSpc>
              <a:spcBef>
                <a:spcPts val="500"/>
              </a:spcBef>
              <a:spcAft>
                <a:spcPts val="0"/>
              </a:spcAft>
              <a:buClr>
                <a:schemeClr val="dk1"/>
              </a:buClr>
              <a:buSzPts val="1600"/>
              <a:buFont typeface="Arial" panose="020B0604020202020204"/>
              <a:buNone/>
              <a:defRPr sz="16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228600" algn="l" rtl="0">
              <a:lnSpc>
                <a:spcPct val="90000"/>
              </a:lnSpc>
              <a:spcBef>
                <a:spcPts val="500"/>
              </a:spcBef>
              <a:spcAft>
                <a:spcPts val="0"/>
              </a:spcAft>
              <a:buClr>
                <a:schemeClr val="dk1"/>
              </a:buClr>
              <a:buSzPts val="1600"/>
              <a:buFont typeface="Arial" panose="020B0604020202020204"/>
              <a:buNone/>
              <a:defRPr sz="16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50" name="Google Shape;50;p21"/>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panose="020B0604020202020204"/>
              <a:buChar char="•"/>
              <a:defRPr sz="2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51" name="Google Shape;51;p2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52" name="Google Shape;52;p2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53" name="Google Shape;53;p2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0" marR="0" lvl="1" indent="0" algn="l" rtl="0">
              <a:lnSpc>
                <a:spcPct val="100000"/>
              </a:lnSpc>
              <a:spcBef>
                <a:spcPts val="0"/>
              </a:spcBef>
              <a:spcAft>
                <a:spcPts val="0"/>
              </a:spcAft>
              <a:buClr>
                <a:srgbClr val="000000"/>
              </a:buClr>
              <a:buSzPts val="18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0" marR="0" lvl="2" indent="0" algn="l" rtl="0">
              <a:lnSpc>
                <a:spcPct val="100000"/>
              </a:lnSpc>
              <a:spcBef>
                <a:spcPts val="0"/>
              </a:spcBef>
              <a:spcAft>
                <a:spcPts val="0"/>
              </a:spcAft>
              <a:buClr>
                <a:srgbClr val="000000"/>
              </a:buClr>
              <a:buSzPts val="18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0" marR="0" lvl="3" indent="0" algn="l" rtl="0">
              <a:lnSpc>
                <a:spcPct val="100000"/>
              </a:lnSpc>
              <a:spcBef>
                <a:spcPts val="0"/>
              </a:spcBef>
              <a:spcAft>
                <a:spcPts val="0"/>
              </a:spcAft>
              <a:buClr>
                <a:srgbClr val="000000"/>
              </a:buClr>
              <a:buSzPts val="18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0" marR="0" lvl="4" indent="0" algn="l" rtl="0">
              <a:lnSpc>
                <a:spcPct val="100000"/>
              </a:lnSpc>
              <a:spcBef>
                <a:spcPts val="0"/>
              </a:spcBef>
              <a:spcAft>
                <a:spcPts val="0"/>
              </a:spcAft>
              <a:buClr>
                <a:srgbClr val="000000"/>
              </a:buClr>
              <a:buSzPts val="18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0" marR="0" lvl="5" indent="0" algn="l" rtl="0">
              <a:lnSpc>
                <a:spcPct val="100000"/>
              </a:lnSpc>
              <a:spcBef>
                <a:spcPts val="0"/>
              </a:spcBef>
              <a:spcAft>
                <a:spcPts val="0"/>
              </a:spcAft>
              <a:buClr>
                <a:srgbClr val="000000"/>
              </a:buClr>
              <a:buSzPts val="18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0" marR="0" lvl="6" indent="0" algn="l" rtl="0">
              <a:lnSpc>
                <a:spcPct val="100000"/>
              </a:lnSpc>
              <a:spcBef>
                <a:spcPts val="0"/>
              </a:spcBef>
              <a:spcAft>
                <a:spcPts val="0"/>
              </a:spcAft>
              <a:buClr>
                <a:srgbClr val="000000"/>
              </a:buClr>
              <a:buSzPts val="18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0" marR="0" lvl="7" indent="0" algn="l" rtl="0">
              <a:lnSpc>
                <a:spcPct val="100000"/>
              </a:lnSpc>
              <a:spcBef>
                <a:spcPts val="0"/>
              </a:spcBef>
              <a:spcAft>
                <a:spcPts val="0"/>
              </a:spcAft>
              <a:buClr>
                <a:srgbClr val="000000"/>
              </a:buClr>
              <a:buSzPts val="18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0" marR="0" lvl="8" indent="0" algn="l" rtl="0">
              <a:lnSpc>
                <a:spcPct val="100000"/>
              </a:lnSpc>
              <a:spcBef>
                <a:spcPts val="0"/>
              </a:spcBef>
              <a:spcAft>
                <a:spcPts val="0"/>
              </a:spcAft>
              <a:buClr>
                <a:srgbClr val="000000"/>
              </a:buClr>
              <a:buSzPts val="18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pPr marL="0" lvl="0" indent="0" algn="l"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4"/>
        <p:cNvGrpSpPr/>
        <p:nvPr/>
      </p:nvGrpSpPr>
      <p:grpSpPr>
        <a:xfrm>
          <a:off x="0" y="0"/>
          <a:ext cx="0" cy="0"/>
          <a:chOff x="0" y="0"/>
          <a:chExt cx="0" cy="0"/>
        </a:xfrm>
      </p:grpSpPr>
      <p:sp>
        <p:nvSpPr>
          <p:cNvPr id="55" name="Google Shape;55;p2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panose="020F0502020204030204"/>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6" name="Google Shape;56;p2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57" name="Google Shape;57;p2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58" name="Google Shape;58;p2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0" marR="0" lvl="1" indent="0" algn="l" rtl="0">
              <a:lnSpc>
                <a:spcPct val="100000"/>
              </a:lnSpc>
              <a:spcBef>
                <a:spcPts val="0"/>
              </a:spcBef>
              <a:spcAft>
                <a:spcPts val="0"/>
              </a:spcAft>
              <a:buClr>
                <a:srgbClr val="000000"/>
              </a:buClr>
              <a:buSzPts val="18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0" marR="0" lvl="2" indent="0" algn="l" rtl="0">
              <a:lnSpc>
                <a:spcPct val="100000"/>
              </a:lnSpc>
              <a:spcBef>
                <a:spcPts val="0"/>
              </a:spcBef>
              <a:spcAft>
                <a:spcPts val="0"/>
              </a:spcAft>
              <a:buClr>
                <a:srgbClr val="000000"/>
              </a:buClr>
              <a:buSzPts val="18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0" marR="0" lvl="3" indent="0" algn="l" rtl="0">
              <a:lnSpc>
                <a:spcPct val="100000"/>
              </a:lnSpc>
              <a:spcBef>
                <a:spcPts val="0"/>
              </a:spcBef>
              <a:spcAft>
                <a:spcPts val="0"/>
              </a:spcAft>
              <a:buClr>
                <a:srgbClr val="000000"/>
              </a:buClr>
              <a:buSzPts val="18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0" marR="0" lvl="4" indent="0" algn="l" rtl="0">
              <a:lnSpc>
                <a:spcPct val="100000"/>
              </a:lnSpc>
              <a:spcBef>
                <a:spcPts val="0"/>
              </a:spcBef>
              <a:spcAft>
                <a:spcPts val="0"/>
              </a:spcAft>
              <a:buClr>
                <a:srgbClr val="000000"/>
              </a:buClr>
              <a:buSzPts val="18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0" marR="0" lvl="5" indent="0" algn="l" rtl="0">
              <a:lnSpc>
                <a:spcPct val="100000"/>
              </a:lnSpc>
              <a:spcBef>
                <a:spcPts val="0"/>
              </a:spcBef>
              <a:spcAft>
                <a:spcPts val="0"/>
              </a:spcAft>
              <a:buClr>
                <a:srgbClr val="000000"/>
              </a:buClr>
              <a:buSzPts val="18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0" marR="0" lvl="6" indent="0" algn="l" rtl="0">
              <a:lnSpc>
                <a:spcPct val="100000"/>
              </a:lnSpc>
              <a:spcBef>
                <a:spcPts val="0"/>
              </a:spcBef>
              <a:spcAft>
                <a:spcPts val="0"/>
              </a:spcAft>
              <a:buClr>
                <a:srgbClr val="000000"/>
              </a:buClr>
              <a:buSzPts val="18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0" marR="0" lvl="7" indent="0" algn="l" rtl="0">
              <a:lnSpc>
                <a:spcPct val="100000"/>
              </a:lnSpc>
              <a:spcBef>
                <a:spcPts val="0"/>
              </a:spcBef>
              <a:spcAft>
                <a:spcPts val="0"/>
              </a:spcAft>
              <a:buClr>
                <a:srgbClr val="000000"/>
              </a:buClr>
              <a:buSzPts val="18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0" marR="0" lvl="8" indent="0" algn="l" rtl="0">
              <a:lnSpc>
                <a:spcPct val="100000"/>
              </a:lnSpc>
              <a:spcBef>
                <a:spcPts val="0"/>
              </a:spcBef>
              <a:spcAft>
                <a:spcPts val="0"/>
              </a:spcAft>
              <a:buClr>
                <a:srgbClr val="000000"/>
              </a:buClr>
              <a:buSzPts val="18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pPr marL="0" lvl="0" indent="0" algn="l"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9"/>
        <p:cNvGrpSpPr/>
        <p:nvPr/>
      </p:nvGrpSpPr>
      <p:grpSpPr>
        <a:xfrm>
          <a:off x="0" y="0"/>
          <a:ext cx="0" cy="0"/>
          <a:chOff x="0" y="0"/>
          <a:chExt cx="0" cy="0"/>
        </a:xfrm>
      </p:grpSpPr>
      <p:sp>
        <p:nvSpPr>
          <p:cNvPr id="60" name="Google Shape;60;p2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61" name="Google Shape;61;p2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62" name="Google Shape;62;p2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0" marR="0" lvl="1" indent="0" algn="l" rtl="0">
              <a:lnSpc>
                <a:spcPct val="100000"/>
              </a:lnSpc>
              <a:spcBef>
                <a:spcPts val="0"/>
              </a:spcBef>
              <a:spcAft>
                <a:spcPts val="0"/>
              </a:spcAft>
              <a:buClr>
                <a:srgbClr val="000000"/>
              </a:buClr>
              <a:buSzPts val="18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0" marR="0" lvl="2" indent="0" algn="l" rtl="0">
              <a:lnSpc>
                <a:spcPct val="100000"/>
              </a:lnSpc>
              <a:spcBef>
                <a:spcPts val="0"/>
              </a:spcBef>
              <a:spcAft>
                <a:spcPts val="0"/>
              </a:spcAft>
              <a:buClr>
                <a:srgbClr val="000000"/>
              </a:buClr>
              <a:buSzPts val="18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0" marR="0" lvl="3" indent="0" algn="l" rtl="0">
              <a:lnSpc>
                <a:spcPct val="100000"/>
              </a:lnSpc>
              <a:spcBef>
                <a:spcPts val="0"/>
              </a:spcBef>
              <a:spcAft>
                <a:spcPts val="0"/>
              </a:spcAft>
              <a:buClr>
                <a:srgbClr val="000000"/>
              </a:buClr>
              <a:buSzPts val="18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0" marR="0" lvl="4" indent="0" algn="l" rtl="0">
              <a:lnSpc>
                <a:spcPct val="100000"/>
              </a:lnSpc>
              <a:spcBef>
                <a:spcPts val="0"/>
              </a:spcBef>
              <a:spcAft>
                <a:spcPts val="0"/>
              </a:spcAft>
              <a:buClr>
                <a:srgbClr val="000000"/>
              </a:buClr>
              <a:buSzPts val="18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0" marR="0" lvl="5" indent="0" algn="l" rtl="0">
              <a:lnSpc>
                <a:spcPct val="100000"/>
              </a:lnSpc>
              <a:spcBef>
                <a:spcPts val="0"/>
              </a:spcBef>
              <a:spcAft>
                <a:spcPts val="0"/>
              </a:spcAft>
              <a:buClr>
                <a:srgbClr val="000000"/>
              </a:buClr>
              <a:buSzPts val="18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0" marR="0" lvl="6" indent="0" algn="l" rtl="0">
              <a:lnSpc>
                <a:spcPct val="100000"/>
              </a:lnSpc>
              <a:spcBef>
                <a:spcPts val="0"/>
              </a:spcBef>
              <a:spcAft>
                <a:spcPts val="0"/>
              </a:spcAft>
              <a:buClr>
                <a:srgbClr val="000000"/>
              </a:buClr>
              <a:buSzPts val="18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0" marR="0" lvl="7" indent="0" algn="l" rtl="0">
              <a:lnSpc>
                <a:spcPct val="100000"/>
              </a:lnSpc>
              <a:spcBef>
                <a:spcPts val="0"/>
              </a:spcBef>
              <a:spcAft>
                <a:spcPts val="0"/>
              </a:spcAft>
              <a:buClr>
                <a:srgbClr val="000000"/>
              </a:buClr>
              <a:buSzPts val="18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0" marR="0" lvl="8" indent="0" algn="l" rtl="0">
              <a:lnSpc>
                <a:spcPct val="100000"/>
              </a:lnSpc>
              <a:spcBef>
                <a:spcPts val="0"/>
              </a:spcBef>
              <a:spcAft>
                <a:spcPts val="0"/>
              </a:spcAft>
              <a:buClr>
                <a:srgbClr val="000000"/>
              </a:buClr>
              <a:buSzPts val="18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pPr marL="0" lvl="0" indent="0" algn="l"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3"/>
        <p:cNvGrpSpPr/>
        <p:nvPr/>
      </p:nvGrpSpPr>
      <p:grpSpPr>
        <a:xfrm>
          <a:off x="0" y="0"/>
          <a:ext cx="0" cy="0"/>
          <a:chOff x="0" y="0"/>
          <a:chExt cx="0" cy="0"/>
        </a:xfrm>
      </p:grpSpPr>
      <p:sp>
        <p:nvSpPr>
          <p:cNvPr id="64" name="Google Shape;64;p24"/>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3200"/>
              <a:buFont typeface="Calibri" panose="020F0502020204030204"/>
              <a:buNone/>
              <a:defRPr sz="3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5" name="Google Shape;65;p24"/>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L="457200" marR="0" lvl="0" indent="-431800" algn="l" rtl="0">
              <a:lnSpc>
                <a:spcPct val="90000"/>
              </a:lnSpc>
              <a:spcBef>
                <a:spcPts val="1000"/>
              </a:spcBef>
              <a:spcAft>
                <a:spcPts val="0"/>
              </a:spcAft>
              <a:buClr>
                <a:schemeClr val="dk1"/>
              </a:buClr>
              <a:buSzPts val="3200"/>
              <a:buFont typeface="Arial" panose="020B0604020202020204"/>
              <a:buChar char="•"/>
              <a:defRPr sz="3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406400" algn="l" rtl="0">
              <a:lnSpc>
                <a:spcPct val="90000"/>
              </a:lnSpc>
              <a:spcBef>
                <a:spcPts val="500"/>
              </a:spcBef>
              <a:spcAft>
                <a:spcPts val="0"/>
              </a:spcAft>
              <a:buClr>
                <a:schemeClr val="dk1"/>
              </a:buClr>
              <a:buSzPts val="2800"/>
              <a:buFont typeface="Arial" panose="020B0604020202020204"/>
              <a:buChar char="•"/>
              <a:defRPr sz="2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66" name="Google Shape;66;p24"/>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1600"/>
              <a:buFont typeface="Arial" panose="020B0604020202020204"/>
              <a:buNone/>
              <a:defRPr sz="1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228600" algn="l" rtl="0">
              <a:lnSpc>
                <a:spcPct val="90000"/>
              </a:lnSpc>
              <a:spcBef>
                <a:spcPts val="500"/>
              </a:spcBef>
              <a:spcAft>
                <a:spcPts val="0"/>
              </a:spcAft>
              <a:buClr>
                <a:schemeClr val="dk1"/>
              </a:buClr>
              <a:buSzPts val="1400"/>
              <a:buFont typeface="Arial" panose="020B0604020202020204"/>
              <a:buNone/>
              <a:defRPr sz="1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228600" algn="l" rtl="0">
              <a:lnSpc>
                <a:spcPct val="90000"/>
              </a:lnSpc>
              <a:spcBef>
                <a:spcPts val="500"/>
              </a:spcBef>
              <a:spcAft>
                <a:spcPts val="0"/>
              </a:spcAft>
              <a:buClr>
                <a:schemeClr val="dk1"/>
              </a:buClr>
              <a:buSzPts val="12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67" name="Google Shape;67;p2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68" name="Google Shape;68;p2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69" name="Google Shape;69;p2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0" marR="0" lvl="1" indent="0" algn="l" rtl="0">
              <a:lnSpc>
                <a:spcPct val="100000"/>
              </a:lnSpc>
              <a:spcBef>
                <a:spcPts val="0"/>
              </a:spcBef>
              <a:spcAft>
                <a:spcPts val="0"/>
              </a:spcAft>
              <a:buClr>
                <a:srgbClr val="000000"/>
              </a:buClr>
              <a:buSzPts val="18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0" marR="0" lvl="2" indent="0" algn="l" rtl="0">
              <a:lnSpc>
                <a:spcPct val="100000"/>
              </a:lnSpc>
              <a:spcBef>
                <a:spcPts val="0"/>
              </a:spcBef>
              <a:spcAft>
                <a:spcPts val="0"/>
              </a:spcAft>
              <a:buClr>
                <a:srgbClr val="000000"/>
              </a:buClr>
              <a:buSzPts val="18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0" marR="0" lvl="3" indent="0" algn="l" rtl="0">
              <a:lnSpc>
                <a:spcPct val="100000"/>
              </a:lnSpc>
              <a:spcBef>
                <a:spcPts val="0"/>
              </a:spcBef>
              <a:spcAft>
                <a:spcPts val="0"/>
              </a:spcAft>
              <a:buClr>
                <a:srgbClr val="000000"/>
              </a:buClr>
              <a:buSzPts val="18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0" marR="0" lvl="4" indent="0" algn="l" rtl="0">
              <a:lnSpc>
                <a:spcPct val="100000"/>
              </a:lnSpc>
              <a:spcBef>
                <a:spcPts val="0"/>
              </a:spcBef>
              <a:spcAft>
                <a:spcPts val="0"/>
              </a:spcAft>
              <a:buClr>
                <a:srgbClr val="000000"/>
              </a:buClr>
              <a:buSzPts val="18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0" marR="0" lvl="5" indent="0" algn="l" rtl="0">
              <a:lnSpc>
                <a:spcPct val="100000"/>
              </a:lnSpc>
              <a:spcBef>
                <a:spcPts val="0"/>
              </a:spcBef>
              <a:spcAft>
                <a:spcPts val="0"/>
              </a:spcAft>
              <a:buClr>
                <a:srgbClr val="000000"/>
              </a:buClr>
              <a:buSzPts val="18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0" marR="0" lvl="6" indent="0" algn="l" rtl="0">
              <a:lnSpc>
                <a:spcPct val="100000"/>
              </a:lnSpc>
              <a:spcBef>
                <a:spcPts val="0"/>
              </a:spcBef>
              <a:spcAft>
                <a:spcPts val="0"/>
              </a:spcAft>
              <a:buClr>
                <a:srgbClr val="000000"/>
              </a:buClr>
              <a:buSzPts val="18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0" marR="0" lvl="7" indent="0" algn="l" rtl="0">
              <a:lnSpc>
                <a:spcPct val="100000"/>
              </a:lnSpc>
              <a:spcBef>
                <a:spcPts val="0"/>
              </a:spcBef>
              <a:spcAft>
                <a:spcPts val="0"/>
              </a:spcAft>
              <a:buClr>
                <a:srgbClr val="000000"/>
              </a:buClr>
              <a:buSzPts val="18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0" marR="0" lvl="8" indent="0" algn="l" rtl="0">
              <a:lnSpc>
                <a:spcPct val="100000"/>
              </a:lnSpc>
              <a:spcBef>
                <a:spcPts val="0"/>
              </a:spcBef>
              <a:spcAft>
                <a:spcPts val="0"/>
              </a:spcAft>
              <a:buClr>
                <a:srgbClr val="000000"/>
              </a:buClr>
              <a:buSzPts val="18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pPr marL="0" lvl="0" indent="0" algn="l" rtl="0">
              <a:spcBef>
                <a:spcPts val="0"/>
              </a:spcBef>
              <a:spcAft>
                <a:spcPts val="0"/>
              </a:spcAft>
              <a:buNone/>
            </a:pPr>
            <a:fld id="{00000000-1234-1234-1234-123412341234}" type="slidenum">
              <a:rPr lang="en-US"/>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3.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image" Target="../media/image4.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5"/>
          <p:cNvSpPr txBox="1"/>
          <p:nvPr/>
        </p:nvSpPr>
        <p:spPr>
          <a:xfrm>
            <a:off x="1531257" y="294320"/>
            <a:ext cx="9129486" cy="737960"/>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chemeClr val="dk1"/>
              </a:buClr>
              <a:buSzPts val="4400"/>
              <a:buFont typeface="Calibri" panose="020F0502020204030204"/>
              <a:buNone/>
            </a:pPr>
            <a:endParaRPr sz="44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1" name="Google Shape;11;p15"/>
          <p:cNvSpPr txBox="1"/>
          <p:nvPr/>
        </p:nvSpPr>
        <p:spPr>
          <a:xfrm>
            <a:off x="432520" y="6373653"/>
            <a:ext cx="1941286" cy="365125"/>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i="0" u="none" strike="noStrike" cap="none">
                <a:solidFill>
                  <a:schemeClr val="lt1"/>
                </a:solidFill>
                <a:latin typeface="Times New Roman" panose="02020603050405020304"/>
                <a:ea typeface="Times New Roman" panose="02020603050405020304"/>
                <a:cs typeface="Times New Roman" panose="02020603050405020304"/>
                <a:sym typeface="Times New Roman" panose="02020603050405020304"/>
              </a:rPr>
              <a:t>7/21/2020</a:t>
            </a:r>
            <a:endParaRPr sz="1400" b="1" i="0" u="none" strike="noStrike" cap="none">
              <a:solidFill>
                <a:schemeClr val="lt1"/>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12" name="Google Shape;12;p15"/>
          <p:cNvSpPr txBox="1"/>
          <p:nvPr/>
        </p:nvSpPr>
        <p:spPr>
          <a:xfrm>
            <a:off x="10986931" y="6347050"/>
            <a:ext cx="801914" cy="365125"/>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fld id="{00000000-1234-1234-1234-123412341234}" type="slidenum">
              <a:rPr lang="en-US" sz="1400" b="1" i="0" u="none" strike="noStrike" cap="none">
                <a:solidFill>
                  <a:schemeClr val="lt1"/>
                </a:solidFill>
                <a:latin typeface="Times New Roman" panose="02020603050405020304"/>
                <a:ea typeface="Times New Roman" panose="02020603050405020304"/>
                <a:cs typeface="Times New Roman" panose="02020603050405020304"/>
                <a:sym typeface="Times New Roman" panose="02020603050405020304"/>
              </a:rPr>
              <a:t>‹#›</a:t>
            </a:fld>
            <a:endParaRPr sz="1400" b="1" i="0" u="none" strike="noStrike" cap="none">
              <a:solidFill>
                <a:schemeClr val="lt1"/>
              </a:solidFill>
              <a:latin typeface="Times New Roman" panose="02020603050405020304"/>
              <a:ea typeface="Times New Roman" panose="02020603050405020304"/>
              <a:cs typeface="Times New Roman" panose="02020603050405020304"/>
              <a:sym typeface="Times New Roman" panose="02020603050405020304"/>
            </a:endParaRPr>
          </a:p>
        </p:txBody>
      </p:sp>
      <p:cxnSp>
        <p:nvCxnSpPr>
          <p:cNvPr id="13" name="Google Shape;13;p15"/>
          <p:cNvCxnSpPr/>
          <p:nvPr/>
        </p:nvCxnSpPr>
        <p:spPr>
          <a:xfrm>
            <a:off x="231906" y="524442"/>
            <a:ext cx="20026" cy="5873873"/>
          </a:xfrm>
          <a:prstGeom prst="straightConnector1">
            <a:avLst/>
          </a:prstGeom>
          <a:noFill/>
          <a:ln w="9525" cap="flat" cmpd="sng">
            <a:solidFill>
              <a:schemeClr val="accent2"/>
            </a:solidFill>
            <a:prstDash val="solid"/>
            <a:miter lim="800000"/>
            <a:headEnd type="none" w="sm" len="sm"/>
            <a:tailEnd type="none" w="sm" len="sm"/>
          </a:ln>
        </p:spPr>
      </p:cxnSp>
      <p:cxnSp>
        <p:nvCxnSpPr>
          <p:cNvPr id="14" name="Google Shape;14;p15"/>
          <p:cNvCxnSpPr/>
          <p:nvPr/>
        </p:nvCxnSpPr>
        <p:spPr>
          <a:xfrm>
            <a:off x="11945042" y="135448"/>
            <a:ext cx="19165" cy="6100958"/>
          </a:xfrm>
          <a:prstGeom prst="straightConnector1">
            <a:avLst/>
          </a:prstGeom>
          <a:noFill/>
          <a:ln w="9525" cap="flat" cmpd="sng">
            <a:solidFill>
              <a:schemeClr val="accent2"/>
            </a:solidFill>
            <a:prstDash val="solid"/>
            <a:miter lim="800000"/>
            <a:headEnd type="none" w="sm" len="sm"/>
            <a:tailEnd type="none" w="sm" len="sm"/>
          </a:ln>
        </p:spPr>
      </p:cxnSp>
      <p:cxnSp>
        <p:nvCxnSpPr>
          <p:cNvPr id="15" name="Google Shape;15;p15"/>
          <p:cNvCxnSpPr/>
          <p:nvPr/>
        </p:nvCxnSpPr>
        <p:spPr>
          <a:xfrm>
            <a:off x="572366" y="135448"/>
            <a:ext cx="11382258" cy="0"/>
          </a:xfrm>
          <a:prstGeom prst="straightConnector1">
            <a:avLst/>
          </a:prstGeom>
          <a:noFill/>
          <a:ln w="9525" cap="flat" cmpd="sng">
            <a:solidFill>
              <a:schemeClr val="accent2"/>
            </a:solidFill>
            <a:prstDash val="solid"/>
            <a:miter lim="800000"/>
            <a:headEnd type="none" w="sm" len="sm"/>
            <a:tailEnd type="none" w="sm" len="sm"/>
          </a:ln>
        </p:spPr>
      </p:cxnSp>
      <p:cxnSp>
        <p:nvCxnSpPr>
          <p:cNvPr id="16" name="Google Shape;16;p15"/>
          <p:cNvCxnSpPr/>
          <p:nvPr/>
        </p:nvCxnSpPr>
        <p:spPr>
          <a:xfrm>
            <a:off x="251932" y="6398315"/>
            <a:ext cx="320400" cy="293100"/>
          </a:xfrm>
          <a:prstGeom prst="curvedConnector3">
            <a:avLst>
              <a:gd name="adj1" fmla="val 50000"/>
            </a:avLst>
          </a:prstGeom>
          <a:noFill/>
          <a:ln w="9525" cap="flat" cmpd="sng">
            <a:solidFill>
              <a:schemeClr val="accent2"/>
            </a:solidFill>
            <a:prstDash val="solid"/>
            <a:miter lim="800000"/>
            <a:headEnd type="none" w="sm" len="sm"/>
            <a:tailEnd type="none" w="sm" len="sm"/>
          </a:ln>
        </p:spPr>
      </p:cxnSp>
      <p:cxnSp>
        <p:nvCxnSpPr>
          <p:cNvPr id="17" name="Google Shape;17;p15"/>
          <p:cNvCxnSpPr/>
          <p:nvPr/>
        </p:nvCxnSpPr>
        <p:spPr>
          <a:xfrm rot="5400000">
            <a:off x="11558309" y="6285306"/>
            <a:ext cx="454800" cy="357000"/>
          </a:xfrm>
          <a:prstGeom prst="curvedConnector3">
            <a:avLst>
              <a:gd name="adj1" fmla="val 50000"/>
            </a:avLst>
          </a:prstGeom>
          <a:noFill/>
          <a:ln w="9525" cap="flat" cmpd="sng">
            <a:solidFill>
              <a:schemeClr val="accent2"/>
            </a:solidFill>
            <a:prstDash val="solid"/>
            <a:miter lim="800000"/>
            <a:headEnd type="none" w="sm" len="sm"/>
            <a:tailEnd type="none" w="sm" len="sm"/>
          </a:ln>
        </p:spPr>
      </p:cxnSp>
      <p:pic>
        <p:nvPicPr>
          <p:cNvPr id="18" name="Google Shape;18;p15"/>
          <p:cNvPicPr preferRelativeResize="0"/>
          <p:nvPr/>
        </p:nvPicPr>
        <p:blipFill rotWithShape="1">
          <a:blip r:embed="rId16"/>
          <a:srcRect/>
          <a:stretch>
            <a:fillRect/>
          </a:stretch>
        </p:blipFill>
        <p:spPr>
          <a:xfrm>
            <a:off x="605" y="135448"/>
            <a:ext cx="566958" cy="6722552"/>
          </a:xfrm>
          <a:prstGeom prst="rect">
            <a:avLst/>
          </a:prstGeom>
          <a:noFill/>
          <a:ln>
            <a:noFill/>
          </a:ln>
        </p:spPr>
      </p:pic>
      <p:pic>
        <p:nvPicPr>
          <p:cNvPr id="19" name="Google Shape;19;p15"/>
          <p:cNvPicPr preferRelativeResize="0"/>
          <p:nvPr/>
        </p:nvPicPr>
        <p:blipFill rotWithShape="1">
          <a:blip r:embed="rId17"/>
          <a:srcRect/>
          <a:stretch>
            <a:fillRect/>
          </a:stretch>
        </p:blipFill>
        <p:spPr>
          <a:xfrm>
            <a:off x="572783" y="135448"/>
            <a:ext cx="204457" cy="5305232"/>
          </a:xfrm>
          <a:prstGeom prst="rect">
            <a:avLst/>
          </a:prstGeom>
          <a:noFill/>
          <a:ln>
            <a:noFill/>
          </a:ln>
        </p:spPr>
      </p:pic>
      <p:pic>
        <p:nvPicPr>
          <p:cNvPr id="20" name="Google Shape;20;p15" descr="A close up of a sign&#10;&#10;Description automatically generated"/>
          <p:cNvPicPr preferRelativeResize="0"/>
          <p:nvPr/>
        </p:nvPicPr>
        <p:blipFill rotWithShape="1">
          <a:blip r:embed="rId18"/>
          <a:srcRect/>
          <a:stretch>
            <a:fillRect/>
          </a:stretch>
        </p:blipFill>
        <p:spPr>
          <a:xfrm>
            <a:off x="11095526" y="6043824"/>
            <a:ext cx="868683" cy="647487"/>
          </a:xfrm>
          <a:prstGeom prst="rect">
            <a:avLst/>
          </a:prstGeom>
          <a:noFill/>
          <a:ln>
            <a:noFill/>
          </a:ln>
        </p:spPr>
      </p:pic>
      <p:pic>
        <p:nvPicPr>
          <p:cNvPr id="21" name="Google Shape;21;p15" descr="A picture containing drawing&#10;&#10;Description automatically generated"/>
          <p:cNvPicPr preferRelativeResize="0"/>
          <p:nvPr/>
        </p:nvPicPr>
        <p:blipFill rotWithShape="1">
          <a:blip r:embed="rId19"/>
          <a:srcRect/>
          <a:stretch>
            <a:fillRect/>
          </a:stretch>
        </p:blipFill>
        <p:spPr>
          <a:xfrm>
            <a:off x="605" y="6214968"/>
            <a:ext cx="2655568" cy="663892"/>
          </a:xfrm>
          <a:prstGeom prst="rect">
            <a:avLst/>
          </a:prstGeom>
          <a:noFill/>
          <a:ln>
            <a:noFill/>
          </a:ln>
        </p:spPr>
      </p:pic>
      <p:pic>
        <p:nvPicPr>
          <p:cNvPr id="22" name="Google Shape;22;p15"/>
          <p:cNvPicPr preferRelativeResize="0"/>
          <p:nvPr/>
        </p:nvPicPr>
        <p:blipFill rotWithShape="1">
          <a:blip r:embed="rId16"/>
          <a:srcRect/>
          <a:stretch>
            <a:fillRect/>
          </a:stretch>
        </p:blipFill>
        <p:spPr>
          <a:xfrm rot="5400000">
            <a:off x="6714494" y="2503271"/>
            <a:ext cx="385984" cy="8376080"/>
          </a:xfrm>
          <a:prstGeom prst="rect">
            <a:avLst/>
          </a:prstGeom>
          <a:noFill/>
          <a:ln>
            <a:noFill/>
          </a:ln>
        </p:spPr>
      </p:pic>
      <p:pic>
        <p:nvPicPr>
          <p:cNvPr id="23" name="Google Shape;23;p15"/>
          <p:cNvPicPr preferRelativeResize="0"/>
          <p:nvPr/>
        </p:nvPicPr>
        <p:blipFill rotWithShape="1">
          <a:blip r:embed="rId17"/>
          <a:srcRect/>
          <a:stretch>
            <a:fillRect/>
          </a:stretch>
        </p:blipFill>
        <p:spPr>
          <a:xfrm rot="5400000">
            <a:off x="6820534" y="2236938"/>
            <a:ext cx="173904" cy="8376079"/>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hyperlink" Target="https://drive.google.com/file/d/1W_Fq46yCJ4Dcf87ixlQKASRhSQJ3TIaB/view?usp=sharing" TargetMode="External"/><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pic>
        <p:nvPicPr>
          <p:cNvPr id="97" name="Google Shape;97;p1"/>
          <p:cNvPicPr preferRelativeResize="0"/>
          <p:nvPr/>
        </p:nvPicPr>
        <p:blipFill rotWithShape="1">
          <a:blip r:embed="rId3"/>
          <a:srcRect/>
          <a:stretch>
            <a:fillRect/>
          </a:stretch>
        </p:blipFill>
        <p:spPr>
          <a:xfrm>
            <a:off x="859856" y="2954829"/>
            <a:ext cx="5016500" cy="2951844"/>
          </a:xfrm>
          <a:prstGeom prst="rect">
            <a:avLst/>
          </a:prstGeom>
          <a:noFill/>
          <a:ln>
            <a:noFill/>
          </a:ln>
        </p:spPr>
      </p:pic>
      <p:pic>
        <p:nvPicPr>
          <p:cNvPr id="98" name="Google Shape;98;p1"/>
          <p:cNvPicPr preferRelativeResize="0"/>
          <p:nvPr/>
        </p:nvPicPr>
        <p:blipFill rotWithShape="1">
          <a:blip r:embed="rId4"/>
          <a:srcRect r="59220"/>
          <a:stretch>
            <a:fillRect/>
          </a:stretch>
        </p:blipFill>
        <p:spPr>
          <a:xfrm rot="-5400000">
            <a:off x="7477383" y="1991304"/>
            <a:ext cx="2951844" cy="4878889"/>
          </a:xfrm>
          <a:prstGeom prst="rect">
            <a:avLst/>
          </a:prstGeom>
          <a:noFill/>
          <a:ln>
            <a:noFill/>
          </a:ln>
        </p:spPr>
      </p:pic>
      <p:sp>
        <p:nvSpPr>
          <p:cNvPr id="99" name="Google Shape;99;p1"/>
          <p:cNvSpPr txBox="1"/>
          <p:nvPr/>
        </p:nvSpPr>
        <p:spPr>
          <a:xfrm>
            <a:off x="1187117" y="120029"/>
            <a:ext cx="9946104" cy="2616101"/>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3200"/>
              <a:buFont typeface="Arial" panose="020B0604020202020204"/>
              <a:buNone/>
            </a:pPr>
            <a:r>
              <a:rPr lang="en-US" sz="3200" b="1" i="0" u="none" strike="noStrike" cap="small" dirty="0">
                <a:solidFill>
                  <a:srgbClr val="C00000"/>
                </a:solidFill>
                <a:latin typeface="Times New Roman" panose="02020603050405020304"/>
                <a:ea typeface="Times New Roman" panose="02020603050405020304"/>
                <a:cs typeface="Times New Roman" panose="02020603050405020304"/>
                <a:sym typeface="Times New Roman" panose="02020603050405020304"/>
              </a:rPr>
              <a:t>K J Somaiya College of Engineering, Mumbai-77</a:t>
            </a:r>
            <a:endParaRPr sz="1400" b="0" i="0" u="none" strike="noStrike" cap="none" dirty="0">
              <a:solidFill>
                <a:srgbClr val="000000"/>
              </a:solidFill>
              <a:latin typeface="Arial" panose="020B0604020202020204"/>
              <a:ea typeface="Arial" panose="020B0604020202020204"/>
              <a:cs typeface="Arial" panose="020B0604020202020204"/>
              <a:sym typeface="Arial" panose="020B0604020202020204"/>
            </a:endParaRPr>
          </a:p>
          <a:p>
            <a:pPr marL="0" marR="0" lvl="0" indent="0" algn="ctr" rtl="0">
              <a:lnSpc>
                <a:spcPct val="100000"/>
              </a:lnSpc>
              <a:spcBef>
                <a:spcPts val="0"/>
              </a:spcBef>
              <a:spcAft>
                <a:spcPts val="0"/>
              </a:spcAft>
              <a:buClr>
                <a:srgbClr val="000000"/>
              </a:buClr>
              <a:buSzPts val="2400"/>
              <a:buFont typeface="Arial" panose="020B0604020202020204"/>
              <a:buNone/>
            </a:pPr>
            <a:r>
              <a:rPr lang="en-US" sz="2400" b="1" i="0" u="none" strike="noStrike" cap="small" dirty="0">
                <a:solidFill>
                  <a:srgbClr val="C00000"/>
                </a:solidFill>
                <a:latin typeface="Times New Roman" panose="02020603050405020304"/>
                <a:ea typeface="Times New Roman" panose="02020603050405020304"/>
                <a:cs typeface="Times New Roman" panose="02020603050405020304"/>
                <a:sym typeface="Times New Roman" panose="02020603050405020304"/>
              </a:rPr>
              <a:t>(Constituent college of Somaiya </a:t>
            </a:r>
            <a:r>
              <a:rPr lang="en-US" sz="2400" b="1" i="0" u="none" strike="noStrike" cap="small" dirty="0" err="1">
                <a:solidFill>
                  <a:srgbClr val="C00000"/>
                </a:solidFill>
                <a:latin typeface="Times New Roman" panose="02020603050405020304"/>
                <a:ea typeface="Times New Roman" panose="02020603050405020304"/>
                <a:cs typeface="Times New Roman" panose="02020603050405020304"/>
                <a:sym typeface="Times New Roman" panose="02020603050405020304"/>
              </a:rPr>
              <a:t>Vidyavihar</a:t>
            </a:r>
            <a:r>
              <a:rPr lang="en-US" sz="2400" b="1" i="0" u="none" strike="noStrike" cap="small" dirty="0">
                <a:solidFill>
                  <a:srgbClr val="C00000"/>
                </a:solidFill>
                <a:latin typeface="Times New Roman" panose="02020603050405020304"/>
                <a:ea typeface="Times New Roman" panose="02020603050405020304"/>
                <a:cs typeface="Times New Roman" panose="02020603050405020304"/>
                <a:sym typeface="Times New Roman" panose="02020603050405020304"/>
              </a:rPr>
              <a:t> University)</a:t>
            </a:r>
            <a:endParaRPr sz="1400" b="0" i="0" u="none" strike="noStrike" cap="none" dirty="0">
              <a:solidFill>
                <a:srgbClr val="000000"/>
              </a:solidFill>
              <a:latin typeface="Arial" panose="020B0604020202020204"/>
              <a:ea typeface="Arial" panose="020B0604020202020204"/>
              <a:cs typeface="Arial" panose="020B0604020202020204"/>
              <a:sym typeface="Arial" panose="020B0604020202020204"/>
            </a:endParaRPr>
          </a:p>
          <a:p>
            <a:pPr marL="0" marR="0" lvl="0" indent="0" algn="ctr" rtl="0">
              <a:lnSpc>
                <a:spcPct val="100000"/>
              </a:lnSpc>
              <a:spcBef>
                <a:spcPts val="0"/>
              </a:spcBef>
              <a:spcAft>
                <a:spcPts val="0"/>
              </a:spcAft>
              <a:buClr>
                <a:srgbClr val="000000"/>
              </a:buClr>
              <a:buSzPts val="2400"/>
              <a:buFont typeface="Arial" panose="020B0604020202020204"/>
              <a:buNone/>
            </a:pPr>
            <a:r>
              <a:rPr lang="en-US" sz="2400" b="1" i="0" u="none" strike="noStrike" cap="none" dirty="0">
                <a:solidFill>
                  <a:srgbClr val="002060"/>
                </a:solidFill>
                <a:latin typeface="Times New Roman" panose="02020603050405020304"/>
                <a:ea typeface="Times New Roman" panose="02020603050405020304"/>
                <a:cs typeface="Times New Roman" panose="02020603050405020304"/>
                <a:sym typeface="Times New Roman" panose="02020603050405020304"/>
              </a:rPr>
              <a:t>Title : </a:t>
            </a:r>
            <a:r>
              <a:rPr lang="en-US" sz="2400" b="1" i="0" u="none" strike="noStrike" cap="none" dirty="0" err="1">
                <a:solidFill>
                  <a:schemeClr val="dk1"/>
                </a:solidFill>
                <a:latin typeface="Times New Roman" panose="02020603050405020304"/>
                <a:ea typeface="Times New Roman" panose="02020603050405020304"/>
                <a:cs typeface="Times New Roman" panose="02020603050405020304"/>
                <a:sym typeface="Times New Roman" panose="02020603050405020304"/>
              </a:rPr>
              <a:t>CareShield</a:t>
            </a:r>
            <a:r>
              <a:rPr lang="en-US" sz="2400" b="1" dirty="0">
                <a:solidFill>
                  <a:schemeClr val="dk1"/>
                </a:solidFill>
                <a:latin typeface="Times New Roman" panose="02020603050405020304"/>
                <a:ea typeface="Times New Roman" panose="02020603050405020304"/>
                <a:cs typeface="Times New Roman" panose="02020603050405020304"/>
                <a:sym typeface="Times New Roman" panose="02020603050405020304"/>
              </a:rPr>
              <a:t> – Face Mask Detector</a:t>
            </a:r>
            <a:endParaRPr sz="14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a:p>
            <a:pPr marL="0" marR="0" lvl="0" indent="0" algn="ctr" rtl="0">
              <a:lnSpc>
                <a:spcPct val="100000"/>
              </a:lnSpc>
              <a:spcBef>
                <a:spcPts val="0"/>
              </a:spcBef>
              <a:spcAft>
                <a:spcPts val="0"/>
              </a:spcAft>
              <a:buClr>
                <a:srgbClr val="000000"/>
              </a:buClr>
              <a:buSzPts val="2400"/>
              <a:buFont typeface="Arial" panose="020B0604020202020204"/>
              <a:buNone/>
            </a:pPr>
            <a:endParaRPr sz="2400" b="1" i="0" u="none" strike="noStrike" cap="none" dirty="0">
              <a:solidFill>
                <a:srgbClr val="002060"/>
              </a:solidFill>
              <a:latin typeface="Times New Roman" panose="02020603050405020304"/>
              <a:ea typeface="Times New Roman" panose="02020603050405020304"/>
              <a:cs typeface="Times New Roman" panose="02020603050405020304"/>
              <a:sym typeface="Times New Roman" panose="02020603050405020304"/>
            </a:endParaRPr>
          </a:p>
          <a:p>
            <a:pPr marL="0" marR="0" lvl="0" indent="0" algn="ctr" rtl="0">
              <a:lnSpc>
                <a:spcPct val="100000"/>
              </a:lnSpc>
              <a:spcBef>
                <a:spcPts val="0"/>
              </a:spcBef>
              <a:spcAft>
                <a:spcPts val="0"/>
              </a:spcAft>
              <a:buClr>
                <a:srgbClr val="000000"/>
              </a:buClr>
              <a:buSzPts val="2000"/>
              <a:buFont typeface="Arial" panose="020B0604020202020204"/>
              <a:buNone/>
            </a:pPr>
            <a:r>
              <a:rPr lang="en-US" sz="2000" b="1" i="0" u="none" strike="noStrike" cap="none" dirty="0">
                <a:solidFill>
                  <a:srgbClr val="C00000"/>
                </a:solidFill>
                <a:latin typeface="Times New Roman" panose="02020603050405020304"/>
                <a:ea typeface="Times New Roman" panose="02020603050405020304"/>
                <a:cs typeface="Times New Roman" panose="02020603050405020304"/>
                <a:sym typeface="Times New Roman" panose="02020603050405020304"/>
              </a:rPr>
              <a:t>Presented by:  </a:t>
            </a:r>
            <a:r>
              <a:rPr lang="en-US" sz="2000" b="1" dirty="0">
                <a:solidFill>
                  <a:schemeClr val="dk1"/>
                </a:solidFill>
                <a:latin typeface="Times New Roman" panose="02020603050405020304"/>
                <a:ea typeface="Times New Roman" panose="02020603050405020304"/>
                <a:cs typeface="Times New Roman" panose="02020603050405020304"/>
                <a:sym typeface="Times New Roman" panose="02020603050405020304"/>
              </a:rPr>
              <a:t>Rohit Deshpande (16010122041)</a:t>
            </a:r>
            <a:endParaRPr sz="2000" b="1" dirty="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914400" marR="0" lvl="0" indent="457200" algn="ctr" rtl="0">
              <a:lnSpc>
                <a:spcPct val="100000"/>
              </a:lnSpc>
              <a:spcBef>
                <a:spcPts val="0"/>
              </a:spcBef>
              <a:spcAft>
                <a:spcPts val="0"/>
              </a:spcAft>
              <a:buClr>
                <a:srgbClr val="000000"/>
              </a:buClr>
              <a:buSzPts val="2000"/>
              <a:buFont typeface="Arial" panose="020B0604020202020204"/>
              <a:buNone/>
            </a:pPr>
            <a:r>
              <a:rPr lang="en-US" sz="2000" b="1" dirty="0">
                <a:solidFill>
                  <a:schemeClr val="dk1"/>
                </a:solidFill>
                <a:latin typeface="Times New Roman" panose="02020603050405020304"/>
                <a:ea typeface="Times New Roman" panose="02020603050405020304"/>
                <a:cs typeface="Times New Roman" panose="02020603050405020304"/>
                <a:sym typeface="Times New Roman" panose="02020603050405020304"/>
              </a:rPr>
              <a:t>  </a:t>
            </a:r>
            <a:r>
              <a:rPr lang="en-US" sz="2000" b="1" i="0" u="none" strike="noStrike" cap="none" dirty="0">
                <a:solidFill>
                  <a:schemeClr val="dk1"/>
                </a:solidFill>
                <a:latin typeface="Times New Roman" panose="02020603050405020304"/>
                <a:ea typeface="Times New Roman" panose="02020603050405020304"/>
                <a:cs typeface="Times New Roman" panose="02020603050405020304"/>
                <a:sym typeface="Times New Roman" panose="02020603050405020304"/>
              </a:rPr>
              <a:t>Shubh </a:t>
            </a:r>
            <a:r>
              <a:rPr lang="en-US" sz="2000" b="1" i="0" u="none" strike="noStrike" cap="none" dirty="0" err="1">
                <a:solidFill>
                  <a:schemeClr val="dk1"/>
                </a:solidFill>
                <a:latin typeface="Times New Roman" panose="02020603050405020304"/>
                <a:ea typeface="Times New Roman" panose="02020603050405020304"/>
                <a:cs typeface="Times New Roman" panose="02020603050405020304"/>
                <a:sym typeface="Times New Roman" panose="02020603050405020304"/>
              </a:rPr>
              <a:t>Jalui</a:t>
            </a:r>
            <a:r>
              <a:rPr lang="en-US" sz="2000" b="1" i="0" u="none" strike="noStrike" cap="none" dirty="0">
                <a:solidFill>
                  <a:schemeClr val="dk1"/>
                </a:solidFill>
                <a:latin typeface="Times New Roman" panose="02020603050405020304"/>
                <a:ea typeface="Times New Roman" panose="02020603050405020304"/>
                <a:cs typeface="Times New Roman" panose="02020603050405020304"/>
                <a:sym typeface="Times New Roman" panose="02020603050405020304"/>
              </a:rPr>
              <a:t> (16010122072)</a:t>
            </a:r>
            <a:endParaRPr sz="2000" b="1" i="0" u="none" strike="noStrike" cap="none" dirty="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marR="0" lvl="0" indent="0" algn="ctr" rtl="0">
              <a:lnSpc>
                <a:spcPct val="100000"/>
              </a:lnSpc>
              <a:spcBef>
                <a:spcPts val="0"/>
              </a:spcBef>
              <a:spcAft>
                <a:spcPts val="0"/>
              </a:spcAft>
              <a:buClr>
                <a:srgbClr val="000000"/>
              </a:buClr>
              <a:buSzPts val="2000"/>
              <a:buFont typeface="Arial" panose="020B0604020202020204"/>
              <a:buNone/>
            </a:pPr>
            <a:r>
              <a:rPr lang="en-US" sz="2000" b="1" i="0" u="none" strike="noStrike" cap="none" dirty="0">
                <a:solidFill>
                  <a:schemeClr val="dk1"/>
                </a:solidFill>
                <a:latin typeface="Times New Roman" panose="02020603050405020304"/>
                <a:ea typeface="Times New Roman" panose="02020603050405020304"/>
                <a:cs typeface="Times New Roman" panose="02020603050405020304"/>
                <a:sym typeface="Times New Roman" panose="02020603050405020304"/>
              </a:rPr>
              <a:t>                    </a:t>
            </a:r>
            <a:r>
              <a:rPr lang="en-US" sz="2000" b="1" dirty="0">
                <a:solidFill>
                  <a:schemeClr val="dk1"/>
                </a:solidFill>
                <a:latin typeface="Times New Roman" panose="02020603050405020304"/>
                <a:ea typeface="Times New Roman" panose="02020603050405020304"/>
                <a:cs typeface="Times New Roman" panose="02020603050405020304"/>
                <a:sym typeface="Times New Roman" panose="02020603050405020304"/>
              </a:rPr>
              <a:t>       </a:t>
            </a:r>
            <a:r>
              <a:rPr lang="en-US" sz="2000" b="1" i="0" u="none" strike="noStrike" cap="none" dirty="0">
                <a:solidFill>
                  <a:schemeClr val="dk1"/>
                </a:solidFill>
                <a:latin typeface="Times New Roman" panose="02020603050405020304"/>
                <a:ea typeface="Times New Roman" panose="02020603050405020304"/>
                <a:cs typeface="Times New Roman" panose="02020603050405020304"/>
                <a:sym typeface="Times New Roman" panose="02020603050405020304"/>
              </a:rPr>
              <a:t> Ninad Marathe (16010122106)</a:t>
            </a:r>
            <a:endParaRPr sz="2000" b="1" i="0" u="none" strike="noStrike" cap="none" dirty="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marR="0" lvl="0" indent="0" algn="ctr" rtl="0">
              <a:lnSpc>
                <a:spcPct val="100000"/>
              </a:lnSpc>
              <a:spcBef>
                <a:spcPts val="0"/>
              </a:spcBef>
              <a:spcAft>
                <a:spcPts val="0"/>
              </a:spcAft>
              <a:buClr>
                <a:srgbClr val="000000"/>
              </a:buClr>
              <a:buSzPts val="2000"/>
              <a:buFont typeface="Arial" panose="020B0604020202020204"/>
              <a:buNone/>
            </a:pPr>
            <a:endParaRPr sz="2000" b="1" i="0" u="none" strike="noStrike" cap="none" dirty="0">
              <a:solidFill>
                <a:srgbClr val="C00000"/>
              </a:solidFill>
              <a:latin typeface="Times New Roman" panose="02020603050405020304"/>
              <a:ea typeface="Times New Roman" panose="02020603050405020304"/>
              <a:cs typeface="Times New Roman" panose="02020603050405020304"/>
              <a:sym typeface="Times New Roman" panose="02020603050405020304"/>
            </a:endParaRPr>
          </a:p>
          <a:p>
            <a:pPr marL="0" marR="0" lvl="0" indent="0" algn="ctr" rtl="0">
              <a:lnSpc>
                <a:spcPct val="100000"/>
              </a:lnSpc>
              <a:spcBef>
                <a:spcPts val="0"/>
              </a:spcBef>
              <a:spcAft>
                <a:spcPts val="0"/>
              </a:spcAft>
              <a:buClr>
                <a:srgbClr val="000000"/>
              </a:buClr>
              <a:buSzPts val="2000"/>
              <a:buFont typeface="Arial" panose="020B0604020202020204"/>
              <a:buNone/>
            </a:pPr>
            <a:endParaRPr sz="2000" b="1" i="0" u="none" strike="noStrike" cap="none" dirty="0">
              <a:solidFill>
                <a:srgbClr val="C00000"/>
              </a:solidFill>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2" name="Google Shape;162;p10"/>
          <p:cNvSpPr txBox="1"/>
          <p:nvPr/>
        </p:nvSpPr>
        <p:spPr>
          <a:xfrm>
            <a:off x="1134745" y="3049270"/>
            <a:ext cx="4822190" cy="37973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500"/>
              <a:buFont typeface="Arial" panose="020B0604020202020204"/>
              <a:buNone/>
            </a:pPr>
            <a:r>
              <a:rPr lang="en-US" sz="2500" b="1"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rPr>
              <a:t>USECASE DIAGRAM</a:t>
            </a:r>
            <a:endParaRPr sz="2500" b="1"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pic>
        <p:nvPicPr>
          <p:cNvPr id="28" name="Image 28"/>
          <p:cNvPicPr/>
          <p:nvPr/>
        </p:nvPicPr>
        <p:blipFill>
          <a:blip r:embed="rId3" cstate="print"/>
          <a:stretch>
            <a:fillRect/>
          </a:stretch>
        </p:blipFill>
        <p:spPr>
          <a:xfrm>
            <a:off x="5991225" y="963295"/>
            <a:ext cx="5621020" cy="483997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11"/>
          <p:cNvSpPr txBox="1"/>
          <p:nvPr/>
        </p:nvSpPr>
        <p:spPr>
          <a:xfrm>
            <a:off x="526092" y="1842052"/>
            <a:ext cx="9823800" cy="543300"/>
          </a:xfrm>
          <a:prstGeom prst="rect">
            <a:avLst/>
          </a:prstGeom>
          <a:noFill/>
          <a:ln>
            <a:noFill/>
          </a:ln>
        </p:spPr>
        <p:txBody>
          <a:bodyPr spcFirstLastPara="1" wrap="square" lIns="91425" tIns="45700" rIns="91425" bIns="45700" anchor="t" anchorCtr="0">
            <a:noAutofit/>
          </a:bodyPr>
          <a:lstStyle/>
          <a:p>
            <a:pPr marL="0" marR="0" lvl="0" indent="0" algn="just" rtl="0">
              <a:lnSpc>
                <a:spcPct val="90000"/>
              </a:lnSpc>
              <a:spcBef>
                <a:spcPts val="0"/>
              </a:spcBef>
              <a:spcAft>
                <a:spcPts val="0"/>
              </a:spcAft>
              <a:buClr>
                <a:schemeClr val="dk1"/>
              </a:buClr>
              <a:buSzPts val="2800"/>
              <a:buFont typeface="Arial" panose="020B0604020202020204"/>
              <a:buNone/>
            </a:pPr>
            <a:endParaRPr sz="2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marR="0" lvl="0" indent="0" algn="just" rtl="0">
              <a:lnSpc>
                <a:spcPct val="90000"/>
              </a:lnSpc>
              <a:spcBef>
                <a:spcPts val="1000"/>
              </a:spcBef>
              <a:spcAft>
                <a:spcPts val="0"/>
              </a:spcAft>
              <a:buClr>
                <a:schemeClr val="dk1"/>
              </a:buClr>
              <a:buSzPts val="2800"/>
              <a:buFont typeface="Arial" panose="020B0604020202020204"/>
              <a:buNone/>
            </a:pPr>
            <a:endParaRPr sz="2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168" name="Google Shape;168;p11"/>
          <p:cNvSpPr txBox="1"/>
          <p:nvPr/>
        </p:nvSpPr>
        <p:spPr>
          <a:xfrm>
            <a:off x="1695450" y="963505"/>
            <a:ext cx="8801100" cy="3795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500"/>
              <a:buFont typeface="Arial" panose="020B0604020202020204"/>
              <a:buNone/>
            </a:pPr>
            <a:r>
              <a:rPr lang="en-US" sz="2500" b="1"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rPr>
              <a:t>PLANNING, CHALLENGES AND EXPECTED OUTCOMES</a:t>
            </a:r>
            <a:endParaRPr sz="2500" b="1"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169" name="Google Shape;169;p11"/>
          <p:cNvSpPr txBox="1">
            <a:spLocks noGrp="1"/>
          </p:cNvSpPr>
          <p:nvPr>
            <p:ph type="body" idx="1"/>
          </p:nvPr>
        </p:nvSpPr>
        <p:spPr>
          <a:xfrm>
            <a:off x="861862" y="1561878"/>
            <a:ext cx="10972800" cy="4526100"/>
          </a:xfrm>
          <a:prstGeom prst="rect">
            <a:avLst/>
          </a:prstGeom>
          <a:noFill/>
          <a:ln>
            <a:noFill/>
          </a:ln>
        </p:spPr>
        <p:txBody>
          <a:bodyPr spcFirstLastPara="1" wrap="square" lIns="91425" tIns="45700" rIns="91425" bIns="45700" anchor="t" anchorCtr="0">
            <a:noAutofit/>
          </a:bodyPr>
          <a:lstStyle/>
          <a:p>
            <a:pPr marL="95250" lvl="0" indent="0" algn="l" rtl="0">
              <a:lnSpc>
                <a:spcPct val="90000"/>
              </a:lnSpc>
              <a:spcBef>
                <a:spcPts val="1200"/>
              </a:spcBef>
              <a:spcAft>
                <a:spcPts val="0"/>
              </a:spcAft>
              <a:buSzPts val="2200"/>
              <a:buNone/>
            </a:pPr>
            <a:r>
              <a:rPr lang="en-US" altLang="en-US" sz="2000" b="1">
                <a:solidFill>
                  <a:schemeClr val="dk1"/>
                </a:solidFill>
                <a:latin typeface="Times New Roman" panose="02020603050405020304"/>
                <a:ea typeface="Times New Roman" panose="02020603050405020304"/>
                <a:cs typeface="Times New Roman" panose="02020603050405020304"/>
                <a:sym typeface="Times New Roman" panose="02020603050405020304"/>
              </a:rPr>
              <a:t>Structured Project Plan:</a:t>
            </a:r>
          </a:p>
          <a:p>
            <a:pPr marL="552450" lvl="0" indent="-457200" algn="l" rtl="0">
              <a:lnSpc>
                <a:spcPct val="90000"/>
              </a:lnSpc>
              <a:spcBef>
                <a:spcPts val="1200"/>
              </a:spcBef>
              <a:spcAft>
                <a:spcPts val="0"/>
              </a:spcAft>
              <a:buSzPts val="2200"/>
              <a:buFont typeface="+mj-lt"/>
              <a:buAutoNum type="arabicPeriod"/>
            </a:pPr>
            <a:r>
              <a:rPr lang="en-US" altLang="en-US" sz="2000">
                <a:solidFill>
                  <a:schemeClr val="dk1"/>
                </a:solidFill>
                <a:latin typeface="Times New Roman" panose="02020603050405020304"/>
                <a:ea typeface="Times New Roman" panose="02020603050405020304"/>
                <a:cs typeface="Times New Roman" panose="02020603050405020304"/>
                <a:sym typeface="Times New Roman" panose="02020603050405020304"/>
              </a:rPr>
              <a:t>Defined roles: Data Collection, Model Training, Interface Development, Testing.</a:t>
            </a:r>
          </a:p>
          <a:p>
            <a:pPr marL="552450" lvl="0" indent="-457200" algn="l" rtl="0">
              <a:lnSpc>
                <a:spcPct val="90000"/>
              </a:lnSpc>
              <a:spcBef>
                <a:spcPts val="1200"/>
              </a:spcBef>
              <a:spcAft>
                <a:spcPts val="0"/>
              </a:spcAft>
              <a:buSzPts val="2200"/>
              <a:buFont typeface="+mj-lt"/>
              <a:buAutoNum type="arabicPeriod"/>
            </a:pPr>
            <a:r>
              <a:rPr lang="en-US" altLang="en-US" sz="2000">
                <a:solidFill>
                  <a:schemeClr val="dk1"/>
                </a:solidFill>
                <a:latin typeface="Times New Roman" panose="02020603050405020304"/>
                <a:ea typeface="Times New Roman" panose="02020603050405020304"/>
                <a:cs typeface="Times New Roman" panose="02020603050405020304"/>
                <a:sym typeface="Times New Roman" panose="02020603050405020304"/>
              </a:rPr>
              <a:t>Timeline: Research → Data Preparation → Model Training &amp; Integration → Deployment.</a:t>
            </a:r>
          </a:p>
          <a:p>
            <a:pPr marL="95250" lvl="0" indent="0" algn="l" rtl="0">
              <a:lnSpc>
                <a:spcPct val="90000"/>
              </a:lnSpc>
              <a:spcBef>
                <a:spcPts val="1200"/>
              </a:spcBef>
              <a:spcAft>
                <a:spcPts val="0"/>
              </a:spcAft>
              <a:buSzPts val="2200"/>
              <a:buNone/>
            </a:pPr>
            <a:br>
              <a:rPr lang="en-US" altLang="en-US" sz="2000">
                <a:solidFill>
                  <a:schemeClr val="dk1"/>
                </a:solidFill>
                <a:latin typeface="Times New Roman" panose="02020603050405020304"/>
                <a:ea typeface="Times New Roman" panose="02020603050405020304"/>
                <a:cs typeface="Times New Roman" panose="02020603050405020304"/>
                <a:sym typeface="Times New Roman" panose="02020603050405020304"/>
              </a:rPr>
            </a:br>
            <a:r>
              <a:rPr lang="en-US" altLang="en-US" sz="2000" b="1">
                <a:solidFill>
                  <a:schemeClr val="dk1"/>
                </a:solidFill>
                <a:latin typeface="Times New Roman" panose="02020603050405020304"/>
                <a:ea typeface="Times New Roman" panose="02020603050405020304"/>
                <a:cs typeface="Times New Roman" panose="02020603050405020304"/>
                <a:sym typeface="Times New Roman" panose="02020603050405020304"/>
              </a:rPr>
              <a:t>Challenges:</a:t>
            </a:r>
            <a:endParaRPr lang="en-US" altLang="en-US" sz="20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552450" lvl="0" indent="-457200" algn="l" rtl="0">
              <a:lnSpc>
                <a:spcPct val="90000"/>
              </a:lnSpc>
              <a:spcBef>
                <a:spcPts val="1200"/>
              </a:spcBef>
              <a:spcAft>
                <a:spcPts val="0"/>
              </a:spcAft>
              <a:buSzPts val="2200"/>
              <a:buAutoNum type="arabicPeriod"/>
            </a:pPr>
            <a:r>
              <a:rPr lang="en-US" altLang="en-US" sz="2000">
                <a:solidFill>
                  <a:schemeClr val="dk1"/>
                </a:solidFill>
                <a:latin typeface="Times New Roman" panose="02020603050405020304"/>
                <a:ea typeface="Times New Roman" panose="02020603050405020304"/>
                <a:cs typeface="Times New Roman" panose="02020603050405020304"/>
                <a:sym typeface="Times New Roman" panose="02020603050405020304"/>
              </a:rPr>
              <a:t>Data Diversity: Handling different mask types and face orientations.</a:t>
            </a:r>
          </a:p>
          <a:p>
            <a:pPr marL="552450" lvl="0" indent="-457200" algn="l" rtl="0">
              <a:lnSpc>
                <a:spcPct val="90000"/>
              </a:lnSpc>
              <a:spcBef>
                <a:spcPts val="1200"/>
              </a:spcBef>
              <a:spcAft>
                <a:spcPts val="0"/>
              </a:spcAft>
              <a:buSzPts val="2200"/>
              <a:buAutoNum type="arabicPeriod"/>
            </a:pPr>
            <a:r>
              <a:rPr lang="en-US" altLang="en-US" sz="2000">
                <a:solidFill>
                  <a:schemeClr val="dk1"/>
                </a:solidFill>
                <a:latin typeface="Times New Roman" panose="02020603050405020304"/>
                <a:ea typeface="Times New Roman" panose="02020603050405020304"/>
                <a:cs typeface="Times New Roman" panose="02020603050405020304"/>
                <a:sym typeface="Times New Roman" panose="02020603050405020304"/>
              </a:rPr>
              <a:t>Real-Time Performance: Ensuring fast, accurate detection on various devices.</a:t>
            </a:r>
          </a:p>
          <a:p>
            <a:pPr marL="95250" lvl="0" indent="0" algn="l" rtl="0">
              <a:lnSpc>
                <a:spcPct val="90000"/>
              </a:lnSpc>
              <a:spcBef>
                <a:spcPts val="1200"/>
              </a:spcBef>
              <a:spcAft>
                <a:spcPts val="0"/>
              </a:spcAft>
              <a:buSzPts val="2200"/>
              <a:buNone/>
            </a:pPr>
            <a:br>
              <a:rPr lang="en-US" altLang="en-US" sz="2000">
                <a:solidFill>
                  <a:schemeClr val="dk1"/>
                </a:solidFill>
                <a:latin typeface="Times New Roman" panose="02020603050405020304"/>
                <a:ea typeface="Times New Roman" panose="02020603050405020304"/>
                <a:cs typeface="Times New Roman" panose="02020603050405020304"/>
                <a:sym typeface="Times New Roman" panose="02020603050405020304"/>
              </a:rPr>
            </a:br>
            <a:r>
              <a:rPr lang="en-US" altLang="en-US" sz="2000" b="1">
                <a:solidFill>
                  <a:schemeClr val="dk1"/>
                </a:solidFill>
                <a:latin typeface="Times New Roman" panose="02020603050405020304"/>
                <a:ea typeface="Times New Roman" panose="02020603050405020304"/>
                <a:cs typeface="Times New Roman" panose="02020603050405020304"/>
                <a:sym typeface="Times New Roman" panose="02020603050405020304"/>
              </a:rPr>
              <a:t>Expected Outcomes:</a:t>
            </a:r>
            <a:endParaRPr lang="en-US" altLang="en-US" sz="20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552450" lvl="0" indent="-457200" algn="l" rtl="0">
              <a:lnSpc>
                <a:spcPct val="90000"/>
              </a:lnSpc>
              <a:spcBef>
                <a:spcPts val="1200"/>
              </a:spcBef>
              <a:spcAft>
                <a:spcPts val="0"/>
              </a:spcAft>
              <a:buSzPts val="2200"/>
              <a:buAutoNum type="arabicPeriod"/>
            </a:pPr>
            <a:r>
              <a:rPr lang="en-US" altLang="en-US" sz="2000">
                <a:solidFill>
                  <a:schemeClr val="dk1"/>
                </a:solidFill>
                <a:latin typeface="Times New Roman" panose="02020603050405020304"/>
                <a:ea typeface="Times New Roman" panose="02020603050405020304"/>
                <a:cs typeface="Times New Roman" panose="02020603050405020304"/>
                <a:sym typeface="Times New Roman" panose="02020603050405020304"/>
              </a:rPr>
              <a:t>Accurate real-time face mask detection with on-screen compliance visualization.</a:t>
            </a:r>
          </a:p>
          <a:p>
            <a:pPr marL="552450" lvl="0" indent="-457200" algn="l" rtl="0">
              <a:lnSpc>
                <a:spcPct val="90000"/>
              </a:lnSpc>
              <a:spcBef>
                <a:spcPts val="1200"/>
              </a:spcBef>
              <a:spcAft>
                <a:spcPts val="0"/>
              </a:spcAft>
              <a:buSzPts val="2200"/>
              <a:buAutoNum type="arabicPeriod"/>
            </a:pPr>
            <a:r>
              <a:rPr lang="en-US" altLang="en-US" sz="2000">
                <a:solidFill>
                  <a:schemeClr val="dk1"/>
                </a:solidFill>
                <a:latin typeface="Times New Roman" panose="02020603050405020304"/>
                <a:ea typeface="Times New Roman" panose="02020603050405020304"/>
                <a:cs typeface="Times New Roman" panose="02020603050405020304"/>
                <a:sym typeface="Times New Roman" panose="02020603050405020304"/>
              </a:rPr>
              <a:t>Future enhancements: Detecting improper mask usage and chatbot improvements.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12"/>
          <p:cNvSpPr txBox="1"/>
          <p:nvPr/>
        </p:nvSpPr>
        <p:spPr>
          <a:xfrm>
            <a:off x="526092" y="1842052"/>
            <a:ext cx="9823800" cy="543300"/>
          </a:xfrm>
          <a:prstGeom prst="rect">
            <a:avLst/>
          </a:prstGeom>
          <a:noFill/>
          <a:ln>
            <a:noFill/>
          </a:ln>
        </p:spPr>
        <p:txBody>
          <a:bodyPr spcFirstLastPara="1" wrap="square" lIns="91425" tIns="45700" rIns="91425" bIns="45700" anchor="t" anchorCtr="0">
            <a:noAutofit/>
          </a:bodyPr>
          <a:lstStyle/>
          <a:p>
            <a:pPr marL="0" marR="0" lvl="0" indent="0" algn="just" rtl="0">
              <a:lnSpc>
                <a:spcPct val="90000"/>
              </a:lnSpc>
              <a:spcBef>
                <a:spcPts val="0"/>
              </a:spcBef>
              <a:spcAft>
                <a:spcPts val="0"/>
              </a:spcAft>
              <a:buClr>
                <a:schemeClr val="dk1"/>
              </a:buClr>
              <a:buSzPts val="2800"/>
              <a:buFont typeface="Arial" panose="020B0604020202020204"/>
              <a:buNone/>
            </a:pPr>
            <a:endParaRPr sz="2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marR="0" lvl="0" indent="0" algn="just" rtl="0">
              <a:lnSpc>
                <a:spcPct val="90000"/>
              </a:lnSpc>
              <a:spcBef>
                <a:spcPts val="1000"/>
              </a:spcBef>
              <a:spcAft>
                <a:spcPts val="0"/>
              </a:spcAft>
              <a:buClr>
                <a:schemeClr val="dk1"/>
              </a:buClr>
              <a:buSzPts val="2800"/>
              <a:buFont typeface="Arial" panose="020B0604020202020204"/>
              <a:buNone/>
            </a:pPr>
            <a:endParaRPr sz="2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175" name="Google Shape;175;p12"/>
          <p:cNvSpPr txBox="1"/>
          <p:nvPr/>
        </p:nvSpPr>
        <p:spPr>
          <a:xfrm>
            <a:off x="1695450" y="963505"/>
            <a:ext cx="8801100" cy="3795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500"/>
              <a:buFont typeface="Arial" panose="020B0604020202020204"/>
              <a:buNone/>
            </a:pPr>
            <a:r>
              <a:rPr lang="en-US" sz="2500" b="1"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rPr>
              <a:t>CONCLUSION AND FUTURE ENHANCEMENTS</a:t>
            </a:r>
            <a:endParaRPr sz="2500" b="1"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176" name="Google Shape;176;p12"/>
          <p:cNvSpPr txBox="1">
            <a:spLocks noGrp="1"/>
          </p:cNvSpPr>
          <p:nvPr>
            <p:ph type="body" idx="1"/>
          </p:nvPr>
        </p:nvSpPr>
        <p:spPr>
          <a:xfrm>
            <a:off x="871220" y="1449070"/>
            <a:ext cx="10955020" cy="4445635"/>
          </a:xfrm>
          <a:prstGeom prst="rect">
            <a:avLst/>
          </a:prstGeom>
          <a:noFill/>
          <a:ln>
            <a:noFill/>
          </a:ln>
        </p:spPr>
        <p:txBody>
          <a:bodyPr spcFirstLastPara="1" wrap="square" lIns="91425" tIns="45700" rIns="91425" bIns="45700" anchor="t" anchorCtr="0">
            <a:noAutofit/>
          </a:bodyPr>
          <a:lstStyle/>
          <a:p>
            <a:pPr marL="101600" lvl="0" indent="0" algn="just" rtl="0">
              <a:lnSpc>
                <a:spcPct val="115000"/>
              </a:lnSpc>
              <a:spcBef>
                <a:spcPts val="1200"/>
              </a:spcBef>
              <a:spcAft>
                <a:spcPts val="0"/>
              </a:spcAft>
              <a:buClr>
                <a:schemeClr val="dk1"/>
              </a:buClr>
              <a:buSzPts val="1400"/>
              <a:buNone/>
            </a:pPr>
            <a:r>
              <a:rPr lang="en-US" altLang="en-US" sz="2000">
                <a:solidFill>
                  <a:schemeClr val="dk1"/>
                </a:solidFill>
                <a:latin typeface="Times New Roman" panose="02020603050405020304"/>
                <a:ea typeface="Times New Roman" panose="02020603050405020304"/>
                <a:cs typeface="Times New Roman" panose="02020603050405020304"/>
                <a:sym typeface="Times New Roman" panose="02020603050405020304"/>
              </a:rPr>
              <a:t>Face mask detection is vital for automated public health monitoring, reducing manual checks and ensuring safety in crowded spaces through AI-driven real-time compliance.It e</a:t>
            </a:r>
            <a:r>
              <a:rPr lang="en-US" altLang="en-US" sz="2000">
                <a:sym typeface="Times New Roman" panose="02020603050405020304"/>
              </a:rPr>
              <a:t>stablishes a foundation for AI-based health safety solutions, supporting rapid compliance checks and adapting to future public health needs.</a:t>
            </a:r>
            <a:endParaRPr lang="en-US" altLang="en-US" sz="20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101600" lvl="0" indent="0" algn="just" rtl="0">
              <a:lnSpc>
                <a:spcPct val="115000"/>
              </a:lnSpc>
              <a:spcBef>
                <a:spcPts val="1200"/>
              </a:spcBef>
              <a:spcAft>
                <a:spcPts val="0"/>
              </a:spcAft>
              <a:buClr>
                <a:schemeClr val="dk1"/>
              </a:buClr>
              <a:buSzPts val="1400"/>
              <a:buNone/>
            </a:pPr>
            <a:endParaRPr lang="en-US" altLang="en-US" sz="20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101600" lvl="0" indent="0" algn="just" rtl="0">
              <a:lnSpc>
                <a:spcPct val="115000"/>
              </a:lnSpc>
              <a:spcBef>
                <a:spcPts val="1200"/>
              </a:spcBef>
              <a:spcAft>
                <a:spcPts val="0"/>
              </a:spcAft>
              <a:buClr>
                <a:schemeClr val="dk1"/>
              </a:buClr>
              <a:buSzPts val="1400"/>
              <a:buNone/>
            </a:pPr>
            <a:r>
              <a:rPr lang="en-US" altLang="en-US" sz="2000" b="1">
                <a:solidFill>
                  <a:schemeClr val="dk1"/>
                </a:solidFill>
                <a:latin typeface="Times New Roman" panose="02020603050405020304"/>
                <a:ea typeface="Times New Roman" panose="02020603050405020304"/>
                <a:cs typeface="Times New Roman" panose="02020603050405020304"/>
                <a:sym typeface="Times New Roman" panose="02020603050405020304"/>
              </a:rPr>
              <a:t>Future Enhancements:</a:t>
            </a:r>
          </a:p>
          <a:p>
            <a:pPr marL="558800" lvl="0" indent="-457200" algn="just" rtl="0">
              <a:lnSpc>
                <a:spcPct val="115000"/>
              </a:lnSpc>
              <a:spcBef>
                <a:spcPts val="1200"/>
              </a:spcBef>
              <a:spcAft>
                <a:spcPts val="0"/>
              </a:spcAft>
              <a:buClr>
                <a:schemeClr val="dk1"/>
              </a:buClr>
              <a:buSzPts val="1400"/>
              <a:buAutoNum type="arabicPeriod"/>
            </a:pPr>
            <a:r>
              <a:rPr lang="en-US" altLang="en-US" sz="2000">
                <a:solidFill>
                  <a:schemeClr val="dk1"/>
                </a:solidFill>
                <a:latin typeface="Times New Roman" panose="02020603050405020304"/>
                <a:ea typeface="Times New Roman" panose="02020603050405020304"/>
                <a:cs typeface="Times New Roman" panose="02020603050405020304"/>
                <a:sym typeface="Times New Roman" panose="02020603050405020304"/>
              </a:rPr>
              <a:t>Expand to detect improper mask usage, integrate with social distancing monitoring, enable deployment across multiple cameras or systems, and add noise/beep alerts for non-compliance.</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13"/>
          <p:cNvSpPr txBox="1"/>
          <p:nvPr/>
        </p:nvSpPr>
        <p:spPr>
          <a:xfrm>
            <a:off x="526092" y="1842052"/>
            <a:ext cx="9823800" cy="543300"/>
          </a:xfrm>
          <a:prstGeom prst="rect">
            <a:avLst/>
          </a:prstGeom>
          <a:noFill/>
          <a:ln>
            <a:noFill/>
          </a:ln>
        </p:spPr>
        <p:txBody>
          <a:bodyPr spcFirstLastPara="1" wrap="square" lIns="91425" tIns="45700" rIns="91425" bIns="45700" anchor="t" anchorCtr="0">
            <a:noAutofit/>
          </a:bodyPr>
          <a:lstStyle/>
          <a:p>
            <a:pPr marL="0" marR="0" lvl="0" indent="0" algn="just" rtl="0">
              <a:lnSpc>
                <a:spcPct val="90000"/>
              </a:lnSpc>
              <a:spcBef>
                <a:spcPts val="0"/>
              </a:spcBef>
              <a:spcAft>
                <a:spcPts val="0"/>
              </a:spcAft>
              <a:buClr>
                <a:schemeClr val="dk1"/>
              </a:buClr>
              <a:buSzPts val="2800"/>
              <a:buFont typeface="Arial" panose="020B0604020202020204"/>
              <a:buNone/>
            </a:pPr>
            <a:endParaRPr sz="2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marR="0" lvl="0" indent="0" algn="just" rtl="0">
              <a:lnSpc>
                <a:spcPct val="90000"/>
              </a:lnSpc>
              <a:spcBef>
                <a:spcPts val="1000"/>
              </a:spcBef>
              <a:spcAft>
                <a:spcPts val="0"/>
              </a:spcAft>
              <a:buClr>
                <a:schemeClr val="dk1"/>
              </a:buClr>
              <a:buSzPts val="2800"/>
              <a:buFont typeface="Arial" panose="020B0604020202020204"/>
              <a:buNone/>
            </a:pPr>
            <a:endParaRPr sz="2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182" name="Google Shape;182;p13"/>
          <p:cNvSpPr txBox="1"/>
          <p:nvPr/>
        </p:nvSpPr>
        <p:spPr>
          <a:xfrm>
            <a:off x="1168675" y="1103875"/>
            <a:ext cx="10398600" cy="33684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1200"/>
              </a:spcBef>
              <a:spcAft>
                <a:spcPts val="0"/>
              </a:spcAft>
              <a:buClr>
                <a:srgbClr val="000000"/>
              </a:buClr>
              <a:buSzPts val="1900"/>
              <a:buFont typeface="Arial" panose="020B0604020202020204"/>
              <a:buNone/>
            </a:pPr>
            <a:endParaRPr sz="1900" b="0"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lnSpc>
                <a:spcPct val="115000"/>
              </a:lnSpc>
              <a:spcBef>
                <a:spcPts val="1200"/>
              </a:spcBef>
              <a:spcAft>
                <a:spcPts val="0"/>
              </a:spcAft>
              <a:buClr>
                <a:srgbClr val="000000"/>
              </a:buClr>
              <a:buSzPts val="1900"/>
              <a:buFont typeface="Arial" panose="020B0604020202020204"/>
              <a:buNone/>
            </a:pPr>
            <a:endParaRPr sz="1900" b="0"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lnSpc>
                <a:spcPct val="115000"/>
              </a:lnSpc>
              <a:spcBef>
                <a:spcPts val="1200"/>
              </a:spcBef>
              <a:spcAft>
                <a:spcPts val="0"/>
              </a:spcAft>
              <a:buClr>
                <a:srgbClr val="000000"/>
              </a:buClr>
              <a:buSzPts val="1700"/>
              <a:buFont typeface="Arial" panose="020B0604020202020204"/>
              <a:buNone/>
            </a:pPr>
            <a:endParaRPr sz="1700" b="0"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lnSpc>
                <a:spcPct val="115000"/>
              </a:lnSpc>
              <a:spcBef>
                <a:spcPts val="1200"/>
              </a:spcBef>
              <a:spcAft>
                <a:spcPts val="0"/>
              </a:spcAft>
              <a:buClr>
                <a:srgbClr val="000000"/>
              </a:buClr>
              <a:buSzPts val="1900"/>
              <a:buFont typeface="Arial" panose="020B0604020202020204"/>
              <a:buNone/>
            </a:pPr>
            <a:endParaRPr sz="1900" b="0"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lnSpc>
                <a:spcPct val="115000"/>
              </a:lnSpc>
              <a:spcBef>
                <a:spcPts val="1200"/>
              </a:spcBef>
              <a:spcAft>
                <a:spcPts val="0"/>
              </a:spcAft>
              <a:buClr>
                <a:srgbClr val="000000"/>
              </a:buClr>
              <a:buSzPts val="1900"/>
              <a:buFont typeface="Arial" panose="020B0604020202020204"/>
              <a:buNone/>
            </a:pPr>
            <a:endParaRPr sz="1900" b="0" i="0" u="none" strike="noStrike" cap="none">
              <a:solidFill>
                <a:schemeClr val="dk1"/>
              </a:solidFill>
              <a:highlight>
                <a:srgbClr val="FFFFFF"/>
              </a:highlight>
              <a:latin typeface="Arial" panose="020B0604020202020204"/>
              <a:ea typeface="Arial" panose="020B0604020202020204"/>
              <a:cs typeface="Arial" panose="020B0604020202020204"/>
              <a:sym typeface="Arial" panose="020B0604020202020204"/>
            </a:endParaRPr>
          </a:p>
          <a:p>
            <a:pPr marL="0" marR="0" lvl="0" indent="0" algn="l" rtl="0">
              <a:lnSpc>
                <a:spcPct val="115000"/>
              </a:lnSpc>
              <a:spcBef>
                <a:spcPts val="1400"/>
              </a:spcBef>
              <a:spcAft>
                <a:spcPts val="0"/>
              </a:spcAft>
              <a:buClr>
                <a:srgbClr val="000000"/>
              </a:buClr>
              <a:buSzPts val="1700"/>
              <a:buFont typeface="Arial" panose="020B0604020202020204"/>
              <a:buNone/>
            </a:pPr>
            <a:endParaRPr sz="1700" b="0" i="0" u="none" strike="noStrike" cap="none">
              <a:solidFill>
                <a:schemeClr val="dk1"/>
              </a:solidFill>
              <a:highlight>
                <a:srgbClr val="FFFFFF"/>
              </a:highlight>
              <a:latin typeface="Arial" panose="020B0604020202020204"/>
              <a:ea typeface="Arial" panose="020B0604020202020204"/>
              <a:cs typeface="Arial" panose="020B0604020202020204"/>
              <a:sym typeface="Arial" panose="020B0604020202020204"/>
            </a:endParaRPr>
          </a:p>
          <a:p>
            <a:pPr marL="0" marR="0" lvl="0" indent="0" algn="l" rtl="0">
              <a:lnSpc>
                <a:spcPct val="115000"/>
              </a:lnSpc>
              <a:spcBef>
                <a:spcPts val="1400"/>
              </a:spcBef>
              <a:spcAft>
                <a:spcPts val="1400"/>
              </a:spcAft>
              <a:buClr>
                <a:srgbClr val="000000"/>
              </a:buClr>
              <a:buSzPts val="1700"/>
              <a:buFont typeface="Arial" panose="020B0604020202020204"/>
              <a:buNone/>
            </a:pPr>
            <a:endParaRPr sz="1700" b="0" i="0" u="none" strike="noStrike" cap="none">
              <a:solidFill>
                <a:schemeClr val="dk1"/>
              </a:solidFill>
              <a:highlight>
                <a:srgbClr val="FFFFFF"/>
              </a:highlight>
              <a:latin typeface="Arial" panose="020B0604020202020204"/>
              <a:ea typeface="Arial" panose="020B0604020202020204"/>
              <a:cs typeface="Arial" panose="020B0604020202020204"/>
              <a:sym typeface="Arial" panose="020B0604020202020204"/>
            </a:endParaRPr>
          </a:p>
        </p:txBody>
      </p:sp>
      <p:sp>
        <p:nvSpPr>
          <p:cNvPr id="185" name="Google Shape;185;p13"/>
          <p:cNvSpPr txBox="1"/>
          <p:nvPr/>
        </p:nvSpPr>
        <p:spPr>
          <a:xfrm>
            <a:off x="1695450" y="963505"/>
            <a:ext cx="8801100" cy="3795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500"/>
              <a:buFont typeface="Arial" panose="020B0604020202020204"/>
              <a:buNone/>
            </a:pPr>
            <a:r>
              <a:rPr lang="en-US" sz="2500" b="1"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rPr>
              <a:t>SCREENSHOTS</a:t>
            </a:r>
            <a:endParaRPr sz="2500" b="1"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pic>
        <p:nvPicPr>
          <p:cNvPr id="1956688376"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1059815" y="1842135"/>
            <a:ext cx="5041265" cy="3150870"/>
          </a:xfrm>
          <a:prstGeom prst="rect">
            <a:avLst/>
          </a:prstGeom>
          <a:noFill/>
          <a:ln>
            <a:noFill/>
          </a:ln>
        </p:spPr>
      </p:pic>
      <p:pic>
        <p:nvPicPr>
          <p:cNvPr id="961444587"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a:xfrm>
            <a:off x="6398895" y="1834515"/>
            <a:ext cx="5053330" cy="3158490"/>
          </a:xfrm>
          <a:prstGeom prst="rect">
            <a:avLst/>
          </a:prstGeom>
          <a:noFill/>
          <a:ln>
            <a:noFill/>
          </a:ln>
        </p:spPr>
      </p:pic>
      <p:sp>
        <p:nvSpPr>
          <p:cNvPr id="3" name="Text Box 2"/>
          <p:cNvSpPr txBox="1"/>
          <p:nvPr/>
        </p:nvSpPr>
        <p:spPr>
          <a:xfrm>
            <a:off x="8649335" y="4947285"/>
            <a:ext cx="1083945" cy="306705"/>
          </a:xfrm>
          <a:prstGeom prst="rect">
            <a:avLst/>
          </a:prstGeom>
          <a:noFill/>
        </p:spPr>
        <p:txBody>
          <a:bodyPr wrap="square" rtlCol="0">
            <a:spAutoFit/>
          </a:bodyPr>
          <a:lstStyle/>
          <a:p>
            <a:r>
              <a:rPr lang="en-US">
                <a:latin typeface="Times New Roman" panose="02020603050405020304" charset="0"/>
                <a:cs typeface="Times New Roman" panose="02020603050405020304" charset="0"/>
              </a:rPr>
              <a:t>With Mask</a:t>
            </a:r>
          </a:p>
        </p:txBody>
      </p:sp>
      <p:sp>
        <p:nvSpPr>
          <p:cNvPr id="2" name="Text Box 1"/>
          <p:cNvSpPr txBox="1"/>
          <p:nvPr/>
        </p:nvSpPr>
        <p:spPr>
          <a:xfrm>
            <a:off x="3038475" y="5074285"/>
            <a:ext cx="1289050" cy="306705"/>
          </a:xfrm>
          <a:prstGeom prst="rect">
            <a:avLst/>
          </a:prstGeom>
          <a:noFill/>
        </p:spPr>
        <p:txBody>
          <a:bodyPr wrap="square" rtlCol="0">
            <a:spAutoFit/>
          </a:bodyPr>
          <a:lstStyle/>
          <a:p>
            <a:r>
              <a:rPr lang="en-US">
                <a:latin typeface="Times New Roman" panose="02020603050405020304" charset="0"/>
                <a:cs typeface="Times New Roman" panose="02020603050405020304" charset="0"/>
              </a:rPr>
              <a:t>Without Mask</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2" name="Google Shape;192;p14"/>
          <p:cNvSpPr txBox="1"/>
          <p:nvPr/>
        </p:nvSpPr>
        <p:spPr>
          <a:xfrm>
            <a:off x="1695450" y="963505"/>
            <a:ext cx="8801100" cy="3795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500"/>
              <a:buFont typeface="Arial" panose="020B0604020202020204"/>
              <a:buNone/>
            </a:pPr>
            <a:r>
              <a:rPr lang="en-US" sz="2500" b="1"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rPr>
              <a:t>SCREENSHOTS</a:t>
            </a:r>
            <a:endParaRPr sz="2500" b="1"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193" name="Google Shape;193;p14"/>
          <p:cNvSpPr txBox="1"/>
          <p:nvPr/>
        </p:nvSpPr>
        <p:spPr>
          <a:xfrm>
            <a:off x="1279225" y="5105653"/>
            <a:ext cx="10177500" cy="656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panose="020B0604020202020204"/>
              <a:buNone/>
            </a:pPr>
            <a:r>
              <a:rPr lang="en-US" sz="20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rPr>
              <a:t>Demo link (video): </a:t>
            </a:r>
            <a:br>
              <a:rPr lang="en-US" sz="20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rPr>
            </a:br>
            <a:r>
              <a:rPr lang="en-US" altLang="en-US" sz="2000" b="0" i="0" u="none" strike="noStrike" cap="none">
                <a:solidFill>
                  <a:schemeClr val="accent1"/>
                </a:solidFill>
                <a:latin typeface="Times New Roman" panose="02020603050405020304"/>
                <a:ea typeface="Times New Roman" panose="02020603050405020304"/>
                <a:cs typeface="Times New Roman" panose="02020603050405020304"/>
                <a:sym typeface="Times New Roman" panose="02020603050405020304"/>
                <a:hlinkClick r:id="rId3" action="ppaction://hlinkfile">
                  <a:extLst>
                    <a:ext uri="{DAF060AB-1E55-43B9-8AAB-6FB025537F2F}">
                      <wpsdc:hlinkClr xmlns:wpsdc="http://www.wps.cn/officeDocument/2017/drawingmlCustomData" xmlns="" val="0563C1"/>
                      <wpsdc:folHlinkClr xmlns:wpsdc="http://www.wps.cn/officeDocument/2017/drawingmlCustomData" xmlns="" val="954F72"/>
                      <wpsdc:hlinkUnderline xmlns:wpsdc="http://www.wps.cn/officeDocument/2017/drawingmlCustomData" xmlns="" val="1"/>
                    </a:ext>
                  </a:extLst>
                </a:hlinkClick>
              </a:rPr>
              <a:t>https://drive.google.com/file/d/1W_Fq46yCJ4Dcf87ixlQKASRhSQJ3TIaB/view?usp=sharing</a:t>
            </a:r>
            <a:endParaRPr lang="en-US" altLang="en-US" sz="20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0" marR="0" lvl="0" indent="0" algn="l" rtl="0">
              <a:lnSpc>
                <a:spcPct val="100000"/>
              </a:lnSpc>
              <a:spcBef>
                <a:spcPts val="0"/>
              </a:spcBef>
              <a:spcAft>
                <a:spcPts val="0"/>
              </a:spcAft>
              <a:buClr>
                <a:srgbClr val="000000"/>
              </a:buClr>
              <a:buSzPts val="2000"/>
              <a:buFont typeface="Arial" panose="020B0604020202020204"/>
              <a:buNone/>
            </a:pPr>
            <a:endParaRPr sz="20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pic>
        <p:nvPicPr>
          <p:cNvPr id="1026362855" name="Picture 4" descr="Ho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a:xfrm>
            <a:off x="1033780" y="1870710"/>
            <a:ext cx="5219065" cy="2965450"/>
          </a:xfrm>
          <a:prstGeom prst="rect">
            <a:avLst/>
          </a:prstGeom>
          <a:noFill/>
          <a:ln>
            <a:noFill/>
          </a:ln>
        </p:spPr>
      </p:pic>
      <p:pic>
        <p:nvPicPr>
          <p:cNvPr id="2" name="Picture 1"/>
          <p:cNvPicPr/>
          <p:nvPr/>
        </p:nvPicPr>
        <p:blipFill>
          <a:blip r:embed="rId5"/>
          <a:stretch>
            <a:fillRect/>
          </a:stretch>
        </p:blipFill>
        <p:spPr>
          <a:xfrm>
            <a:off x="6344285" y="1793240"/>
            <a:ext cx="5112385" cy="276733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2"/>
          <p:cNvSpPr txBox="1"/>
          <p:nvPr/>
        </p:nvSpPr>
        <p:spPr>
          <a:xfrm>
            <a:off x="1264300" y="1513700"/>
            <a:ext cx="10164000" cy="38712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1400"/>
              </a:spcBef>
              <a:spcAft>
                <a:spcPts val="0"/>
              </a:spcAft>
              <a:buClr>
                <a:srgbClr val="000000"/>
              </a:buClr>
              <a:buSzPts val="2000"/>
              <a:buFont typeface="Arial" panose="020B0604020202020204"/>
              <a:buNone/>
            </a:pPr>
            <a:r>
              <a:rPr lang="en-US" altLang="en-US" sz="2000" b="0" i="0" u="none" strike="noStrike" cap="none">
                <a:solidFill>
                  <a:schemeClr val="dk1"/>
                </a:solidFill>
                <a:highlight>
                  <a:srgbClr val="FFFFFF"/>
                </a:highlight>
                <a:latin typeface="Times New Roman" panose="02020603050405020304"/>
                <a:ea typeface="Times New Roman" panose="02020603050405020304"/>
                <a:cs typeface="Times New Roman" panose="02020603050405020304"/>
                <a:sym typeface="Times New Roman" panose="02020603050405020304"/>
              </a:rPr>
              <a:t>The Face Mask Detector is an AI-powered application that uses computer vision to automatically identify whether people are wearing face masks in real time. It combines a deep learning model with a user-friendly web interface, making it suitable for use in public spaces, workplaces, and other environments where mask compliance is important.</a:t>
            </a:r>
          </a:p>
          <a:p>
            <a:pPr marL="0" marR="0" lvl="0" indent="0" algn="l" rtl="0">
              <a:lnSpc>
                <a:spcPct val="115000"/>
              </a:lnSpc>
              <a:spcBef>
                <a:spcPts val="1400"/>
              </a:spcBef>
              <a:spcAft>
                <a:spcPts val="0"/>
              </a:spcAft>
              <a:buClr>
                <a:srgbClr val="000000"/>
              </a:buClr>
              <a:buSzPts val="2000"/>
              <a:buFont typeface="Arial" panose="020B0604020202020204"/>
              <a:buNone/>
            </a:pPr>
            <a:r>
              <a:rPr lang="en-US" altLang="en-US" sz="2000" b="0" i="0" u="none" strike="noStrike" cap="none">
                <a:solidFill>
                  <a:schemeClr val="dk1"/>
                </a:solidFill>
                <a:highlight>
                  <a:srgbClr val="FFFFFF"/>
                </a:highlight>
                <a:latin typeface="Times New Roman" panose="02020603050405020304"/>
                <a:ea typeface="Times New Roman" panose="02020603050405020304"/>
                <a:cs typeface="Times New Roman" panose="02020603050405020304"/>
                <a:sym typeface="Times New Roman" panose="02020603050405020304"/>
              </a:rPr>
              <a:t>There is a critical need for an automated system to detect whether individuals are wearing face masks in real time. Manual monitoring is inefficient and error-prone, especially in crowded settings. An AI-based solution can provide accurate, instant feedback on mask compliance. This helps enforce public health measures and reduces the risk of disease transmission.</a:t>
            </a:r>
          </a:p>
          <a:p>
            <a:pPr marL="0" marR="0" lvl="0" indent="0" algn="l" rtl="0">
              <a:lnSpc>
                <a:spcPct val="100000"/>
              </a:lnSpc>
              <a:spcBef>
                <a:spcPts val="1400"/>
              </a:spcBef>
              <a:spcAft>
                <a:spcPts val="0"/>
              </a:spcAft>
              <a:buClr>
                <a:srgbClr val="000000"/>
              </a:buClr>
              <a:buSzPts val="2000"/>
              <a:buFont typeface="Arial" panose="020B0604020202020204"/>
              <a:buNone/>
            </a:pPr>
            <a:endParaRPr sz="20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105" name="Google Shape;105;p2"/>
          <p:cNvSpPr txBox="1"/>
          <p:nvPr/>
        </p:nvSpPr>
        <p:spPr>
          <a:xfrm>
            <a:off x="1695450" y="963505"/>
            <a:ext cx="8801100" cy="3795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500"/>
              <a:buFont typeface="Arial" panose="020B0604020202020204"/>
              <a:buNone/>
            </a:pPr>
            <a:r>
              <a:rPr lang="en-US" sz="2500" b="1"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rPr>
              <a:t>INTRODUCTION AND PROBLEM STATEMENT </a:t>
            </a:r>
            <a:endParaRPr sz="2500" b="1"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3"/>
          <p:cNvSpPr txBox="1"/>
          <p:nvPr/>
        </p:nvSpPr>
        <p:spPr>
          <a:xfrm>
            <a:off x="1264300" y="1513700"/>
            <a:ext cx="10164000" cy="3871200"/>
          </a:xfrm>
          <a:prstGeom prst="rect">
            <a:avLst/>
          </a:prstGeom>
          <a:noFill/>
          <a:ln>
            <a:noFill/>
          </a:ln>
        </p:spPr>
        <p:txBody>
          <a:bodyPr spcFirstLastPara="1" wrap="square" lIns="91425" tIns="91425" rIns="91425" bIns="91425" anchor="t" anchorCtr="0">
            <a:noAutofit/>
          </a:bodyPr>
          <a:lstStyle/>
          <a:p>
            <a:pPr marL="0" marR="0" lvl="0" indent="0" algn="just" rtl="0">
              <a:lnSpc>
                <a:spcPct val="115000"/>
              </a:lnSpc>
              <a:spcBef>
                <a:spcPts val="1200"/>
              </a:spcBef>
              <a:spcAft>
                <a:spcPts val="0"/>
              </a:spcAft>
              <a:buClr>
                <a:schemeClr val="dk1"/>
              </a:buClr>
              <a:buSzPts val="1100"/>
              <a:buFont typeface="Arial" panose="020B0604020202020204"/>
              <a:buNone/>
            </a:pPr>
            <a:r>
              <a:rPr lang="en-US" sz="20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rPr>
              <a:t>T</a:t>
            </a:r>
            <a:r>
              <a:rPr lang="en-US" altLang="en-US" sz="20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rPr>
              <a:t>The COVID-19 pandemic underscored the vital role of face masks in minimizing the transmission of infectious diseases. However, ensuring widespread compliance with mask mandates through manual monitoring is both labor-intensive and prone to human error, especially in high-traffic or crowded environments. Such inefficiencies can lead to lapses in safety and increased risk of outbreaks. By leveraging automated face mask detection systems powered by artificial intelligence, organizations can achieve consistent, real-time monitoring, reduce the reliance on human resources, and create safer public spaces. This technological approach not only streamlines enforcement but also fosters greater public confidence in health and safety measures.</a:t>
            </a:r>
          </a:p>
          <a:p>
            <a:pPr marL="0" marR="0" lvl="0" indent="0" algn="l" rtl="0">
              <a:lnSpc>
                <a:spcPct val="115000"/>
              </a:lnSpc>
              <a:spcBef>
                <a:spcPts val="1400"/>
              </a:spcBef>
              <a:spcAft>
                <a:spcPts val="0"/>
              </a:spcAft>
              <a:buClr>
                <a:srgbClr val="000000"/>
              </a:buClr>
              <a:buSzPts val="2000"/>
              <a:buFont typeface="Arial" panose="020B0604020202020204"/>
              <a:buNone/>
            </a:pPr>
            <a:endParaRPr sz="2000" b="0" i="0" u="none" strike="noStrike" cap="none">
              <a:solidFill>
                <a:schemeClr val="dk1"/>
              </a:solidFill>
              <a:highlight>
                <a:srgbClr val="FFFFFF"/>
              </a:highlight>
              <a:latin typeface="Times New Roman" panose="02020603050405020304"/>
              <a:ea typeface="Times New Roman" panose="02020603050405020304"/>
              <a:cs typeface="Times New Roman" panose="02020603050405020304"/>
              <a:sym typeface="Times New Roman" panose="02020603050405020304"/>
            </a:endParaRPr>
          </a:p>
          <a:p>
            <a:pPr marL="0" marR="0" lvl="0" indent="0" algn="l" rtl="0">
              <a:lnSpc>
                <a:spcPct val="115000"/>
              </a:lnSpc>
              <a:spcBef>
                <a:spcPts val="1400"/>
              </a:spcBef>
              <a:spcAft>
                <a:spcPts val="0"/>
              </a:spcAft>
              <a:buClr>
                <a:schemeClr val="dk1"/>
              </a:buClr>
              <a:buSzPts val="1100"/>
              <a:buFont typeface="Arial" panose="020B0604020202020204"/>
              <a:buNone/>
            </a:pPr>
            <a:endParaRPr sz="2000" b="0" i="0" u="none" strike="noStrike" cap="none">
              <a:solidFill>
                <a:schemeClr val="dk1"/>
              </a:solidFill>
              <a:highlight>
                <a:srgbClr val="FFFFFF"/>
              </a:highlight>
              <a:latin typeface="Times New Roman" panose="02020603050405020304"/>
              <a:ea typeface="Times New Roman" panose="02020603050405020304"/>
              <a:cs typeface="Times New Roman" panose="02020603050405020304"/>
              <a:sym typeface="Times New Roman" panose="02020603050405020304"/>
            </a:endParaRPr>
          </a:p>
          <a:p>
            <a:pPr marL="0" marR="0" lvl="0" indent="0" algn="l" rtl="0">
              <a:lnSpc>
                <a:spcPct val="100000"/>
              </a:lnSpc>
              <a:spcBef>
                <a:spcPts val="1400"/>
              </a:spcBef>
              <a:spcAft>
                <a:spcPts val="0"/>
              </a:spcAft>
              <a:buClr>
                <a:srgbClr val="000000"/>
              </a:buClr>
              <a:buSzPts val="2000"/>
              <a:buFont typeface="Arial" panose="020B0604020202020204"/>
              <a:buNone/>
            </a:pPr>
            <a:endParaRPr sz="20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112" name="Google Shape;112;p3"/>
          <p:cNvSpPr txBox="1"/>
          <p:nvPr/>
        </p:nvSpPr>
        <p:spPr>
          <a:xfrm>
            <a:off x="1695450" y="963505"/>
            <a:ext cx="8801100" cy="3795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500"/>
              <a:buFont typeface="Arial" panose="020B0604020202020204"/>
              <a:buNone/>
            </a:pPr>
            <a:r>
              <a:rPr lang="en-US" sz="2500" b="1"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rPr>
              <a:t>MOTIVATION</a:t>
            </a:r>
            <a:endParaRPr sz="2500" b="1"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4"/>
          <p:cNvSpPr txBox="1">
            <a:spLocks noGrp="1"/>
          </p:cNvSpPr>
          <p:nvPr>
            <p:ph type="body" idx="1"/>
          </p:nvPr>
        </p:nvSpPr>
        <p:spPr>
          <a:xfrm>
            <a:off x="871289" y="1572582"/>
            <a:ext cx="10972800" cy="4526100"/>
          </a:xfrm>
          <a:prstGeom prst="rect">
            <a:avLst/>
          </a:prstGeom>
          <a:noFill/>
          <a:ln>
            <a:noFill/>
          </a:ln>
        </p:spPr>
        <p:txBody>
          <a:bodyPr spcFirstLastPara="1" wrap="square" lIns="91425" tIns="45700" rIns="91425" bIns="45700" anchor="t" anchorCtr="0">
            <a:noAutofit/>
          </a:bodyPr>
          <a:lstStyle/>
          <a:p>
            <a:pPr lvl="0" indent="-457200" algn="just" rtl="0">
              <a:lnSpc>
                <a:spcPct val="100000"/>
              </a:lnSpc>
              <a:spcBef>
                <a:spcPts val="1200"/>
              </a:spcBef>
              <a:spcAft>
                <a:spcPts val="500"/>
              </a:spcAft>
              <a:buSzPts val="2800"/>
              <a:buAutoNum type="arabicPeriod"/>
            </a:pPr>
            <a:r>
              <a:rPr lang="en-US" altLang="en-US" sz="2000" b="1"/>
              <a:t>Face Detection and Mask Classification</a:t>
            </a:r>
            <a:r>
              <a:rPr lang="en-US" altLang="en-US" sz="2000"/>
              <a:t>: The system will accurately detect human faces in images or video streams and classify each as "mask" or "no mask" using deep learning models.</a:t>
            </a:r>
          </a:p>
          <a:p>
            <a:pPr lvl="0" indent="-457200" algn="just" rtl="0">
              <a:lnSpc>
                <a:spcPct val="100000"/>
              </a:lnSpc>
              <a:spcBef>
                <a:spcPts val="1200"/>
              </a:spcBef>
              <a:spcAft>
                <a:spcPts val="500"/>
              </a:spcAft>
              <a:buSzPts val="2800"/>
              <a:buAutoNum type="arabicPeriod"/>
            </a:pPr>
            <a:r>
              <a:rPr lang="en-US" altLang="en-US" sz="2000" b="1"/>
              <a:t>Real-Time Monitoring:</a:t>
            </a:r>
            <a:r>
              <a:rPr lang="en-US" altLang="en-US" sz="2000"/>
              <a:t> It will provide immediate feedback on mask compliance, suitable for deployment in public spaces, workplaces, and other high-traffic areas.</a:t>
            </a:r>
          </a:p>
          <a:p>
            <a:pPr lvl="0" indent="-457200" algn="just" rtl="0">
              <a:lnSpc>
                <a:spcPct val="100000"/>
              </a:lnSpc>
              <a:spcBef>
                <a:spcPts val="1200"/>
              </a:spcBef>
              <a:spcAft>
                <a:spcPts val="500"/>
              </a:spcAft>
              <a:buSzPts val="2800"/>
              <a:buAutoNum type="arabicPeriod"/>
            </a:pPr>
            <a:r>
              <a:rPr lang="en-US" altLang="en-US" sz="2000" b="1"/>
              <a:t>User Interface:</a:t>
            </a:r>
            <a:r>
              <a:rPr lang="en-US" altLang="en-US" sz="2000"/>
              <a:t> An intuitive interface will display detection results clearly, making it easy for users to monitor compliance.</a:t>
            </a:r>
          </a:p>
          <a:p>
            <a:pPr lvl="0" indent="-457200" algn="just" rtl="0">
              <a:lnSpc>
                <a:spcPct val="100000"/>
              </a:lnSpc>
              <a:spcBef>
                <a:spcPts val="1200"/>
              </a:spcBef>
              <a:spcAft>
                <a:spcPts val="500"/>
              </a:spcAft>
              <a:buSzPts val="2800"/>
              <a:buAutoNum type="arabicPeriod"/>
            </a:pPr>
            <a:r>
              <a:rPr lang="en-US" altLang="en-US" sz="2000" b="1"/>
              <a:t>Performance Optimization:</a:t>
            </a:r>
            <a:r>
              <a:rPr lang="en-US" altLang="en-US" sz="2000"/>
              <a:t> The project will focus on efficient processing to ensure smooth operation, even on systems with limited resources.</a:t>
            </a:r>
          </a:p>
          <a:p>
            <a:pPr lvl="0" indent="-457200" algn="just" rtl="0">
              <a:lnSpc>
                <a:spcPct val="100000"/>
              </a:lnSpc>
              <a:spcBef>
                <a:spcPts val="1200"/>
              </a:spcBef>
              <a:spcAft>
                <a:spcPts val="500"/>
              </a:spcAft>
              <a:buSzPts val="2800"/>
              <a:buAutoNum type="arabicPeriod"/>
            </a:pPr>
            <a:r>
              <a:rPr lang="en-US" altLang="en-US" sz="2000" b="1"/>
              <a:t>Extensibility:</a:t>
            </a:r>
            <a:r>
              <a:rPr lang="en-US" altLang="en-US" sz="2000"/>
              <a:t> The solution can be enhanced with features like alert notifications or integration with existing surveillance systems to meet diverse application needs.</a:t>
            </a:r>
          </a:p>
        </p:txBody>
      </p:sp>
      <p:sp>
        <p:nvSpPr>
          <p:cNvPr id="119" name="Google Shape;119;p4"/>
          <p:cNvSpPr txBox="1"/>
          <p:nvPr/>
        </p:nvSpPr>
        <p:spPr>
          <a:xfrm>
            <a:off x="1695450" y="963505"/>
            <a:ext cx="8801100" cy="3795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500"/>
              <a:buFont typeface="Arial" panose="020B0604020202020204"/>
              <a:buNone/>
            </a:pPr>
            <a:r>
              <a:rPr lang="en-US" sz="2500" b="1"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rPr>
              <a:t>SCOPE</a:t>
            </a:r>
            <a:endParaRPr sz="2500" b="1"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5"/>
          <p:cNvSpPr txBox="1">
            <a:spLocks noGrp="1"/>
          </p:cNvSpPr>
          <p:nvPr>
            <p:ph type="body" idx="1"/>
          </p:nvPr>
        </p:nvSpPr>
        <p:spPr>
          <a:xfrm>
            <a:off x="871289" y="1448757"/>
            <a:ext cx="10972800" cy="45261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0"/>
              </a:spcAft>
              <a:buClr>
                <a:schemeClr val="dk1"/>
              </a:buClr>
              <a:buSzPts val="1100"/>
              <a:buFont typeface="Arial" panose="020B0604020202020204"/>
              <a:buNone/>
            </a:pPr>
            <a:r>
              <a:rPr lang="en-US" sz="2000" b="1"/>
              <a:t>Some Limitations:</a:t>
            </a:r>
          </a:p>
          <a:p>
            <a:pPr marL="565150" lvl="0" indent="-457200" algn="just" rtl="0">
              <a:lnSpc>
                <a:spcPct val="115000"/>
              </a:lnSpc>
              <a:spcBef>
                <a:spcPts val="1200"/>
              </a:spcBef>
              <a:spcAft>
                <a:spcPts val="0"/>
              </a:spcAft>
              <a:buSzPts val="1900"/>
              <a:buAutoNum type="arabicPeriod"/>
            </a:pPr>
            <a:r>
              <a:rPr lang="en-US" altLang="en-US" sz="2000"/>
              <a:t>Detection accuracy can decrease in poor lighting or when faces are partially covered.</a:t>
            </a:r>
          </a:p>
          <a:p>
            <a:pPr marL="565150" lvl="0" indent="-457200" algn="just" rtl="0">
              <a:lnSpc>
                <a:spcPct val="115000"/>
              </a:lnSpc>
              <a:spcBef>
                <a:spcPts val="1200"/>
              </a:spcBef>
              <a:spcAft>
                <a:spcPts val="0"/>
              </a:spcAft>
              <a:buSzPts val="1900"/>
              <a:buAutoNum type="arabicPeriod"/>
            </a:pPr>
            <a:r>
              <a:rPr lang="en-US" altLang="en-US" sz="2000"/>
              <a:t>Models may not perform well on faces or masks not represented in the training data.</a:t>
            </a:r>
          </a:p>
          <a:p>
            <a:pPr marL="565150" lvl="0" indent="-457200" algn="just" rtl="0">
              <a:lnSpc>
                <a:spcPct val="115000"/>
              </a:lnSpc>
              <a:spcBef>
                <a:spcPts val="1200"/>
              </a:spcBef>
              <a:spcAft>
                <a:spcPts val="0"/>
              </a:spcAft>
              <a:buSzPts val="1900"/>
              <a:buAutoNum type="arabicPeriod"/>
            </a:pPr>
            <a:r>
              <a:rPr lang="en-US" altLang="en-US" sz="2000"/>
              <a:t>Real-time detection may be slow on devices with limited processing power.</a:t>
            </a:r>
          </a:p>
          <a:p>
            <a:pPr marL="565150" lvl="0" indent="-457200" algn="just" rtl="0">
              <a:lnSpc>
                <a:spcPct val="115000"/>
              </a:lnSpc>
              <a:spcBef>
                <a:spcPts val="1200"/>
              </a:spcBef>
              <a:spcAft>
                <a:spcPts val="0"/>
              </a:spcAft>
              <a:buSzPts val="1900"/>
              <a:buAutoNum type="arabicPeriod"/>
            </a:pPr>
            <a:r>
              <a:rPr lang="en-US" altLang="en-US" sz="2000"/>
              <a:t>Identifying multiple faces in crowded scenes can be challenging.</a:t>
            </a:r>
          </a:p>
          <a:p>
            <a:pPr marL="565150" lvl="0" indent="-457200" algn="just" rtl="0">
              <a:lnSpc>
                <a:spcPct val="115000"/>
              </a:lnSpc>
              <a:spcBef>
                <a:spcPts val="1200"/>
              </a:spcBef>
              <a:spcAft>
                <a:spcPts val="0"/>
              </a:spcAft>
              <a:buSzPts val="1900"/>
              <a:buAutoNum type="arabicPeriod"/>
            </a:pPr>
            <a:r>
              <a:rPr lang="en-US" altLang="en-US" sz="2000"/>
              <a:t>The system may not reliably detect improper mask usage, such as masks worn below the nose.</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6"/>
          <p:cNvSpPr txBox="1"/>
          <p:nvPr/>
        </p:nvSpPr>
        <p:spPr>
          <a:xfrm>
            <a:off x="1695450" y="963505"/>
            <a:ext cx="8801100" cy="3795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500"/>
              <a:buFont typeface="Arial" panose="020B0604020202020204"/>
              <a:buNone/>
            </a:pPr>
            <a:r>
              <a:rPr lang="en-US" sz="2500" b="1"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rPr>
              <a:t>OBJECTIVES</a:t>
            </a:r>
            <a:endParaRPr sz="2500" b="1"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132" name="Google Shape;132;p6"/>
          <p:cNvSpPr txBox="1">
            <a:spLocks noGrp="1"/>
          </p:cNvSpPr>
          <p:nvPr>
            <p:ph type="body" idx="1"/>
          </p:nvPr>
        </p:nvSpPr>
        <p:spPr>
          <a:xfrm>
            <a:off x="871289" y="1448122"/>
            <a:ext cx="10972800" cy="4526100"/>
          </a:xfrm>
          <a:prstGeom prst="rect">
            <a:avLst/>
          </a:prstGeom>
          <a:noFill/>
          <a:ln>
            <a:noFill/>
          </a:ln>
        </p:spPr>
        <p:txBody>
          <a:bodyPr spcFirstLastPara="1" wrap="square" lIns="91425" tIns="45700" rIns="91425" bIns="45700" anchor="t" anchorCtr="0">
            <a:noAutofit/>
          </a:bodyPr>
          <a:lstStyle/>
          <a:p>
            <a:pPr marL="501650" lvl="0" indent="-342900" algn="just" rtl="0">
              <a:lnSpc>
                <a:spcPct val="115000"/>
              </a:lnSpc>
              <a:spcBef>
                <a:spcPts val="0"/>
              </a:spcBef>
              <a:spcAft>
                <a:spcPts val="0"/>
              </a:spcAft>
              <a:buSzPts val="1100"/>
              <a:buAutoNum type="arabicPeriod"/>
            </a:pPr>
            <a:r>
              <a:rPr lang="en-US" altLang="en-US" sz="1900" b="1">
                <a:latin typeface="Times New Roman" panose="02020603050405020304"/>
                <a:ea typeface="Times New Roman" panose="02020603050405020304"/>
                <a:cs typeface="Times New Roman" panose="02020603050405020304"/>
                <a:sym typeface="Times New Roman" panose="02020603050405020304"/>
              </a:rPr>
              <a:t>Develop a Real-Time Detection System:</a:t>
            </a:r>
            <a:r>
              <a:rPr lang="en-US" altLang="en-US" sz="1900">
                <a:latin typeface="Times New Roman" panose="02020603050405020304"/>
                <a:ea typeface="Times New Roman" panose="02020603050405020304"/>
                <a:cs typeface="Times New Roman" panose="02020603050405020304"/>
                <a:sym typeface="Times New Roman" panose="02020603050405020304"/>
              </a:rPr>
              <a:t> Create a system that can accurately detect the presence or absence of face masks on individuals in live video streams or images using deep learning techniques.</a:t>
            </a:r>
          </a:p>
          <a:p>
            <a:pPr marL="501650" lvl="0" indent="-342900" algn="just" rtl="0">
              <a:lnSpc>
                <a:spcPct val="115000"/>
              </a:lnSpc>
              <a:spcBef>
                <a:spcPts val="0"/>
              </a:spcBef>
              <a:spcAft>
                <a:spcPts val="0"/>
              </a:spcAft>
              <a:buSzPts val="1100"/>
              <a:buAutoNum type="arabicPeriod"/>
            </a:pPr>
            <a:br>
              <a:rPr lang="en-US" altLang="en-US" sz="1900">
                <a:latin typeface="Times New Roman" panose="02020603050405020304"/>
                <a:ea typeface="Times New Roman" panose="02020603050405020304"/>
                <a:cs typeface="Times New Roman" panose="02020603050405020304"/>
                <a:sym typeface="Times New Roman" panose="02020603050405020304"/>
              </a:rPr>
            </a:br>
            <a:r>
              <a:rPr lang="en-US" altLang="en-US" sz="1900" b="1">
                <a:latin typeface="Times New Roman" panose="02020603050405020304"/>
                <a:ea typeface="Times New Roman" panose="02020603050405020304"/>
                <a:cs typeface="Times New Roman" panose="02020603050405020304"/>
                <a:sym typeface="Times New Roman" panose="02020603050405020304"/>
              </a:rPr>
              <a:t>Achieve High Accuracy and Efficiency:</a:t>
            </a:r>
            <a:r>
              <a:rPr lang="en-US" altLang="en-US" sz="1900">
                <a:latin typeface="Times New Roman" panose="02020603050405020304"/>
                <a:ea typeface="Times New Roman" panose="02020603050405020304"/>
                <a:cs typeface="Times New Roman" panose="02020603050405020304"/>
                <a:sym typeface="Times New Roman" panose="02020603050405020304"/>
              </a:rPr>
              <a:t> Ensure the detection model delivers high accuracy (targeting above 95%) and processes data efficiently to support deployment in large-scale, high-traffic environments.</a:t>
            </a:r>
          </a:p>
          <a:p>
            <a:pPr marL="501650" lvl="0" indent="-342900" algn="just" rtl="0">
              <a:lnSpc>
                <a:spcPct val="115000"/>
              </a:lnSpc>
              <a:spcBef>
                <a:spcPts val="0"/>
              </a:spcBef>
              <a:spcAft>
                <a:spcPts val="0"/>
              </a:spcAft>
              <a:buSzPts val="1100"/>
              <a:buAutoNum type="arabicPeriod"/>
            </a:pPr>
            <a:br>
              <a:rPr lang="en-US" altLang="en-US" sz="1900">
                <a:latin typeface="Times New Roman" panose="02020603050405020304"/>
                <a:ea typeface="Times New Roman" panose="02020603050405020304"/>
                <a:cs typeface="Times New Roman" panose="02020603050405020304"/>
                <a:sym typeface="Times New Roman" panose="02020603050405020304"/>
              </a:rPr>
            </a:br>
            <a:r>
              <a:rPr lang="en-US" altLang="en-US" sz="1900" b="1">
                <a:latin typeface="Times New Roman" panose="02020603050405020304"/>
                <a:ea typeface="Times New Roman" panose="02020603050405020304"/>
                <a:cs typeface="Times New Roman" panose="02020603050405020304"/>
                <a:sym typeface="Times New Roman" panose="02020603050405020304"/>
              </a:rPr>
              <a:t>On-Screen Compliance Visualization:</a:t>
            </a:r>
            <a:r>
              <a:rPr lang="en-US" altLang="en-US" sz="1900">
                <a:latin typeface="Times New Roman" panose="02020603050405020304"/>
                <a:ea typeface="Times New Roman" panose="02020603050405020304"/>
                <a:cs typeface="Times New Roman" panose="02020603050405020304"/>
                <a:sym typeface="Times New Roman" panose="02020603050405020304"/>
              </a:rPr>
              <a:t> Display the percentage of people wearing masks directly on the screen, using green to indicate satisfactory compliance and red to highlight low compliance levels.</a:t>
            </a:r>
          </a:p>
          <a:p>
            <a:pPr marL="501650" lvl="0" indent="-342900" algn="just" rtl="0">
              <a:lnSpc>
                <a:spcPct val="115000"/>
              </a:lnSpc>
              <a:spcBef>
                <a:spcPts val="0"/>
              </a:spcBef>
              <a:spcAft>
                <a:spcPts val="0"/>
              </a:spcAft>
              <a:buSzPts val="1100"/>
              <a:buAutoNum type="arabicPeriod"/>
            </a:pPr>
            <a:br>
              <a:rPr lang="en-US" altLang="en-US" sz="1900">
                <a:latin typeface="Times New Roman" panose="02020603050405020304"/>
                <a:ea typeface="Times New Roman" panose="02020603050405020304"/>
                <a:cs typeface="Times New Roman" panose="02020603050405020304"/>
                <a:sym typeface="Times New Roman" panose="02020603050405020304"/>
              </a:rPr>
            </a:br>
            <a:r>
              <a:rPr lang="en-US" altLang="en-US" sz="1900" b="1">
                <a:latin typeface="Times New Roman" panose="02020603050405020304"/>
                <a:ea typeface="Times New Roman" panose="02020603050405020304"/>
                <a:cs typeface="Times New Roman" panose="02020603050405020304"/>
                <a:sym typeface="Times New Roman" panose="02020603050405020304"/>
              </a:rPr>
              <a:t>Integrate a Healthcare Chatbot:</a:t>
            </a:r>
            <a:r>
              <a:rPr lang="en-US" altLang="en-US" sz="1900">
                <a:latin typeface="Times New Roman" panose="02020603050405020304"/>
                <a:ea typeface="Times New Roman" panose="02020603050405020304"/>
                <a:cs typeface="Times New Roman" panose="02020603050405020304"/>
                <a:sym typeface="Times New Roman" panose="02020603050405020304"/>
              </a:rPr>
              <a:t> Incorporate a chatbot within the system to provide users with healthcare-related information and assistance, particularly regarding COVID-19 and mask usage.</a:t>
            </a:r>
          </a:p>
          <a:p>
            <a:pPr marL="0" lvl="0" indent="0" algn="l" rtl="0">
              <a:lnSpc>
                <a:spcPct val="115000"/>
              </a:lnSpc>
              <a:spcBef>
                <a:spcPts val="1400"/>
              </a:spcBef>
              <a:spcAft>
                <a:spcPts val="0"/>
              </a:spcAft>
              <a:buSzPts val="2800"/>
              <a:buNone/>
            </a:pPr>
            <a:endParaRPr sz="2000">
              <a:solidFill>
                <a:schemeClr val="dk1"/>
              </a:solidFill>
              <a:highlight>
                <a:srgbClr val="FFFFFF"/>
              </a:highlight>
              <a:latin typeface="Times New Roman" panose="02020603050405020304"/>
              <a:ea typeface="Times New Roman" panose="02020603050405020304"/>
              <a:cs typeface="Times New Roman" panose="02020603050405020304"/>
              <a:sym typeface="Times New Roman" panose="02020603050405020304"/>
            </a:endParaRPr>
          </a:p>
          <a:p>
            <a:pPr marL="0" lvl="0" indent="0" algn="l" rtl="0">
              <a:lnSpc>
                <a:spcPct val="115000"/>
              </a:lnSpc>
              <a:spcBef>
                <a:spcPts val="1400"/>
              </a:spcBef>
              <a:spcAft>
                <a:spcPts val="0"/>
              </a:spcAft>
              <a:buSzPts val="2800"/>
              <a:buNone/>
            </a:pPr>
            <a:endParaRPr sz="2000">
              <a:solidFill>
                <a:schemeClr val="dk1"/>
              </a:solidFill>
              <a:highlight>
                <a:srgbClr val="FFFFFF"/>
              </a:highlight>
              <a:latin typeface="Times New Roman" panose="02020603050405020304"/>
              <a:ea typeface="Times New Roman" panose="02020603050405020304"/>
              <a:cs typeface="Times New Roman" panose="02020603050405020304"/>
              <a:sym typeface="Times New Roman" panose="02020603050405020304"/>
            </a:endParaRPr>
          </a:p>
          <a:p>
            <a:pPr marL="158750" lvl="0" indent="0" algn="l" rtl="0">
              <a:lnSpc>
                <a:spcPct val="115000"/>
              </a:lnSpc>
              <a:spcBef>
                <a:spcPts val="1400"/>
              </a:spcBef>
              <a:spcAft>
                <a:spcPts val="0"/>
              </a:spcAft>
              <a:buSzPts val="1100"/>
              <a:buNone/>
            </a:pPr>
            <a:endParaRPr sz="2000">
              <a:latin typeface="Times New Roman" panose="02020603050405020304"/>
              <a:ea typeface="Times New Roman" panose="02020603050405020304"/>
              <a:cs typeface="Times New Roman" panose="02020603050405020304"/>
              <a:sym typeface="Times New Roman" panose="02020603050405020304"/>
            </a:endParaRPr>
          </a:p>
          <a:p>
            <a:pPr marL="457200" lvl="0" indent="0" algn="l" rtl="0">
              <a:lnSpc>
                <a:spcPct val="90000"/>
              </a:lnSpc>
              <a:spcBef>
                <a:spcPts val="1200"/>
              </a:spcBef>
              <a:spcAft>
                <a:spcPts val="0"/>
              </a:spcAft>
              <a:buSzPts val="2800"/>
              <a:buNone/>
            </a:pPr>
            <a:endParaRPr sz="2000">
              <a:latin typeface="Times New Roman" panose="02020603050405020304"/>
              <a:ea typeface="Times New Roman" panose="02020603050405020304"/>
              <a:cs typeface="Times New Roman" panose="02020603050405020304"/>
              <a:sym typeface="Times New Roman" panose="02020603050405020304"/>
            </a:endParaRPr>
          </a:p>
          <a:p>
            <a:pPr marL="0" lvl="0" indent="0" algn="l" rtl="0">
              <a:lnSpc>
                <a:spcPct val="90000"/>
              </a:lnSpc>
              <a:spcBef>
                <a:spcPts val="1000"/>
              </a:spcBef>
              <a:spcAft>
                <a:spcPts val="0"/>
              </a:spcAft>
              <a:buSzPts val="2800"/>
              <a:buNone/>
            </a:pPr>
            <a:endParaRPr sz="2000">
              <a:latin typeface="Times New Roman" panose="02020603050405020304"/>
              <a:ea typeface="Times New Roman" panose="02020603050405020304"/>
              <a:cs typeface="Times New Roman" panose="02020603050405020304"/>
              <a:sym typeface="Times New Roman" panose="02020603050405020304"/>
            </a:endParaRPr>
          </a:p>
          <a:p>
            <a:pPr marL="107950" lvl="0" indent="0" algn="l" rtl="0">
              <a:lnSpc>
                <a:spcPct val="115000"/>
              </a:lnSpc>
              <a:spcBef>
                <a:spcPts val="0"/>
              </a:spcBef>
              <a:spcAft>
                <a:spcPts val="0"/>
              </a:spcAft>
              <a:buSzPts val="1900"/>
              <a:buNone/>
            </a:pPr>
            <a:endParaRPr sz="2000"/>
          </a:p>
          <a:p>
            <a:pPr marL="0" lvl="0" indent="0" algn="l" rtl="0">
              <a:lnSpc>
                <a:spcPct val="115000"/>
              </a:lnSpc>
              <a:spcBef>
                <a:spcPts val="1200"/>
              </a:spcBef>
              <a:spcAft>
                <a:spcPts val="0"/>
              </a:spcAft>
              <a:buSzPts val="2800"/>
              <a:buNone/>
            </a:pPr>
            <a:endParaRPr sz="2000" b="1"/>
          </a:p>
          <a:p>
            <a:pPr marL="457200" lvl="0" indent="0" algn="l" rtl="0">
              <a:lnSpc>
                <a:spcPct val="115000"/>
              </a:lnSpc>
              <a:spcBef>
                <a:spcPts val="1200"/>
              </a:spcBef>
              <a:spcAft>
                <a:spcPts val="0"/>
              </a:spcAft>
              <a:buSzPts val="2800"/>
              <a:buNone/>
            </a:pPr>
            <a:endParaRPr sz="2000" b="1"/>
          </a:p>
          <a:p>
            <a:pPr marL="0" lvl="0" indent="0" algn="l" rtl="0">
              <a:lnSpc>
                <a:spcPct val="90000"/>
              </a:lnSpc>
              <a:spcBef>
                <a:spcPts val="1200"/>
              </a:spcBef>
              <a:spcAft>
                <a:spcPts val="0"/>
              </a:spcAft>
              <a:buSzPts val="2800"/>
              <a:buNone/>
            </a:pPr>
            <a:endParaRPr sz="2000"/>
          </a:p>
          <a:p>
            <a:pPr marL="101600" lvl="0" indent="0" algn="l" rtl="0">
              <a:lnSpc>
                <a:spcPct val="100000"/>
              </a:lnSpc>
              <a:spcBef>
                <a:spcPts val="600"/>
              </a:spcBef>
              <a:spcAft>
                <a:spcPts val="0"/>
              </a:spcAft>
              <a:buSzPts val="2000"/>
              <a:buNone/>
            </a:pPr>
            <a:endParaRPr sz="2000"/>
          </a:p>
          <a:p>
            <a:pPr marL="457200" lvl="0" indent="0" algn="l" rtl="0">
              <a:lnSpc>
                <a:spcPct val="100000"/>
              </a:lnSpc>
              <a:spcBef>
                <a:spcPts val="1200"/>
              </a:spcBef>
              <a:spcAft>
                <a:spcPts val="0"/>
              </a:spcAft>
              <a:buSzPts val="2800"/>
              <a:buNone/>
            </a:pPr>
            <a:endParaRPr sz="2000" b="1"/>
          </a:p>
          <a:p>
            <a:pPr marL="0" lvl="0" indent="0" algn="l" rtl="0">
              <a:lnSpc>
                <a:spcPct val="100000"/>
              </a:lnSpc>
              <a:spcBef>
                <a:spcPts val="1200"/>
              </a:spcBef>
              <a:spcAft>
                <a:spcPts val="500"/>
              </a:spcAft>
              <a:buSzPts val="2800"/>
              <a:buNone/>
            </a:pPr>
            <a:endParaRPr sz="200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7"/>
          <p:cNvSpPr txBox="1"/>
          <p:nvPr/>
        </p:nvSpPr>
        <p:spPr>
          <a:xfrm>
            <a:off x="526092" y="1842052"/>
            <a:ext cx="9823855" cy="543338"/>
          </a:xfrm>
          <a:prstGeom prst="rect">
            <a:avLst/>
          </a:prstGeom>
          <a:noFill/>
          <a:ln>
            <a:noFill/>
          </a:ln>
        </p:spPr>
        <p:txBody>
          <a:bodyPr spcFirstLastPara="1" wrap="square" lIns="91425" tIns="45700" rIns="91425" bIns="45700" anchor="t" anchorCtr="0">
            <a:noAutofit/>
          </a:bodyPr>
          <a:lstStyle/>
          <a:p>
            <a:pPr marL="0" marR="0" lvl="0" indent="0" algn="just" rtl="0">
              <a:lnSpc>
                <a:spcPct val="90000"/>
              </a:lnSpc>
              <a:spcBef>
                <a:spcPts val="0"/>
              </a:spcBef>
              <a:spcAft>
                <a:spcPts val="0"/>
              </a:spcAft>
              <a:buClr>
                <a:schemeClr val="dk1"/>
              </a:buClr>
              <a:buSzPts val="2800"/>
              <a:buFont typeface="Arial" panose="020B0604020202020204"/>
              <a:buNone/>
            </a:pPr>
            <a:endParaRPr sz="2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marR="0" lvl="0" indent="0" algn="just" rtl="0">
              <a:lnSpc>
                <a:spcPct val="90000"/>
              </a:lnSpc>
              <a:spcBef>
                <a:spcPts val="1000"/>
              </a:spcBef>
              <a:spcAft>
                <a:spcPts val="0"/>
              </a:spcAft>
              <a:buClr>
                <a:schemeClr val="dk1"/>
              </a:buClr>
              <a:buSzPts val="2800"/>
              <a:buFont typeface="Arial" panose="020B0604020202020204"/>
              <a:buNone/>
            </a:pPr>
            <a:endParaRPr sz="2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138" name="Google Shape;138;p7"/>
          <p:cNvSpPr txBox="1"/>
          <p:nvPr/>
        </p:nvSpPr>
        <p:spPr>
          <a:xfrm>
            <a:off x="1695450" y="963505"/>
            <a:ext cx="8801100" cy="3795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500"/>
              <a:buFont typeface="Arial" panose="020B0604020202020204"/>
              <a:buNone/>
            </a:pPr>
            <a:r>
              <a:rPr lang="en-US" sz="2500" b="1"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rPr>
              <a:t>METHODOLOGY AND IMPLEMENTATION</a:t>
            </a:r>
            <a:endParaRPr sz="2500" b="1"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139" name="Google Shape;139;p7"/>
          <p:cNvSpPr txBox="1">
            <a:spLocks noGrp="1"/>
          </p:cNvSpPr>
          <p:nvPr>
            <p:ph type="body" idx="1"/>
          </p:nvPr>
        </p:nvSpPr>
        <p:spPr>
          <a:xfrm>
            <a:off x="871289" y="1448757"/>
            <a:ext cx="10972800" cy="45261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0"/>
              </a:spcAft>
              <a:buSzPts val="2800"/>
              <a:buNone/>
            </a:pPr>
            <a:r>
              <a:rPr lang="en-US" sz="2000">
                <a:latin typeface="Times New Roman" panose="02020603050405020304"/>
                <a:ea typeface="Times New Roman" panose="02020603050405020304"/>
                <a:cs typeface="Times New Roman" panose="02020603050405020304"/>
                <a:sym typeface="Times New Roman" panose="02020603050405020304"/>
              </a:rPr>
              <a:t>The following methodology was adopted to implement the Fake News Detection project:</a:t>
            </a:r>
          </a:p>
          <a:p>
            <a:pPr lvl="0" indent="-457200" algn="l" rtl="0">
              <a:lnSpc>
                <a:spcPct val="115000"/>
              </a:lnSpc>
              <a:spcBef>
                <a:spcPts val="1200"/>
              </a:spcBef>
              <a:spcAft>
                <a:spcPts val="0"/>
              </a:spcAft>
              <a:buSzPts val="2200"/>
              <a:buFont typeface="+mj-lt"/>
              <a:buAutoNum type="arabicPeriod"/>
            </a:pPr>
            <a:r>
              <a:rPr lang="en-US" altLang="en-US" sz="2000" b="1">
                <a:solidFill>
                  <a:schemeClr val="dk1"/>
                </a:solidFill>
                <a:latin typeface="Times New Roman" panose="02020603050405020304"/>
                <a:ea typeface="Times New Roman" panose="02020603050405020304"/>
                <a:cs typeface="Times New Roman" panose="02020603050405020304"/>
                <a:sym typeface="Times New Roman" panose="02020603050405020304"/>
              </a:rPr>
              <a:t>Data Collection:</a:t>
            </a:r>
            <a:r>
              <a:rPr lang="en-US" altLang="en-US" sz="2000">
                <a:solidFill>
                  <a:schemeClr val="dk1"/>
                </a:solidFill>
                <a:latin typeface="Times New Roman" panose="02020603050405020304"/>
                <a:ea typeface="Times New Roman" panose="02020603050405020304"/>
                <a:cs typeface="Times New Roman" panose="02020603050405020304"/>
                <a:sym typeface="Times New Roman" panose="02020603050405020304"/>
              </a:rPr>
              <a:t> Gather a diverse dataset of images with and without face masks.</a:t>
            </a:r>
          </a:p>
          <a:p>
            <a:pPr lvl="0" indent="-457200" algn="l" rtl="0">
              <a:lnSpc>
                <a:spcPct val="115000"/>
              </a:lnSpc>
              <a:spcBef>
                <a:spcPts val="1200"/>
              </a:spcBef>
              <a:spcAft>
                <a:spcPts val="0"/>
              </a:spcAft>
              <a:buSzPts val="2200"/>
              <a:buFont typeface="+mj-lt"/>
              <a:buAutoNum type="arabicPeriod"/>
            </a:pPr>
            <a:r>
              <a:rPr lang="en-US" altLang="en-US" sz="2000" b="1">
                <a:solidFill>
                  <a:schemeClr val="dk1"/>
                </a:solidFill>
                <a:latin typeface="Times New Roman" panose="02020603050405020304"/>
                <a:ea typeface="Times New Roman" panose="02020603050405020304"/>
                <a:cs typeface="Times New Roman" panose="02020603050405020304"/>
                <a:sym typeface="Times New Roman" panose="02020603050405020304"/>
              </a:rPr>
              <a:t>Preprocessing:</a:t>
            </a:r>
            <a:r>
              <a:rPr lang="en-US" altLang="en-US" sz="2000">
                <a:solidFill>
                  <a:schemeClr val="dk1"/>
                </a:solidFill>
                <a:latin typeface="Times New Roman" panose="02020603050405020304"/>
                <a:ea typeface="Times New Roman" panose="02020603050405020304"/>
                <a:cs typeface="Times New Roman" panose="02020603050405020304"/>
                <a:sym typeface="Times New Roman" panose="02020603050405020304"/>
              </a:rPr>
              <a:t> Resize images, normalize pixel values, and augment data for robustness.</a:t>
            </a:r>
          </a:p>
          <a:p>
            <a:pPr lvl="0" indent="-457200" algn="l" rtl="0">
              <a:lnSpc>
                <a:spcPct val="115000"/>
              </a:lnSpc>
              <a:spcBef>
                <a:spcPts val="1200"/>
              </a:spcBef>
              <a:spcAft>
                <a:spcPts val="0"/>
              </a:spcAft>
              <a:buSzPts val="2200"/>
              <a:buFont typeface="+mj-lt"/>
              <a:buAutoNum type="arabicPeriod"/>
            </a:pPr>
            <a:r>
              <a:rPr lang="en-US" altLang="en-US" sz="2000" b="1">
                <a:solidFill>
                  <a:schemeClr val="dk1"/>
                </a:solidFill>
                <a:latin typeface="Times New Roman" panose="02020603050405020304"/>
                <a:ea typeface="Times New Roman" panose="02020603050405020304"/>
                <a:cs typeface="Times New Roman" panose="02020603050405020304"/>
                <a:sym typeface="Times New Roman" panose="02020603050405020304"/>
              </a:rPr>
              <a:t>Feature Extraction:</a:t>
            </a:r>
            <a:r>
              <a:rPr lang="en-US" altLang="en-US" sz="2000">
                <a:solidFill>
                  <a:schemeClr val="dk1"/>
                </a:solidFill>
                <a:latin typeface="Times New Roman" panose="02020603050405020304"/>
                <a:ea typeface="Times New Roman" panose="02020603050405020304"/>
                <a:cs typeface="Times New Roman" panose="02020603050405020304"/>
                <a:sym typeface="Times New Roman" panose="02020603050405020304"/>
              </a:rPr>
              <a:t> Use deep learning models (e.g., MobileNetV2) to automatically extract features.</a:t>
            </a:r>
          </a:p>
          <a:p>
            <a:pPr lvl="0" indent="-457200" algn="l" rtl="0">
              <a:lnSpc>
                <a:spcPct val="115000"/>
              </a:lnSpc>
              <a:spcBef>
                <a:spcPts val="1200"/>
              </a:spcBef>
              <a:spcAft>
                <a:spcPts val="0"/>
              </a:spcAft>
              <a:buSzPts val="2200"/>
              <a:buFont typeface="+mj-lt"/>
              <a:buAutoNum type="arabicPeriod"/>
            </a:pPr>
            <a:r>
              <a:rPr lang="en-US" altLang="en-US" sz="2000" b="1">
                <a:solidFill>
                  <a:schemeClr val="dk1"/>
                </a:solidFill>
                <a:latin typeface="Times New Roman" panose="02020603050405020304"/>
                <a:ea typeface="Times New Roman" panose="02020603050405020304"/>
                <a:cs typeface="Times New Roman" panose="02020603050405020304"/>
                <a:sym typeface="Times New Roman" panose="02020603050405020304"/>
              </a:rPr>
              <a:t>Model Training:</a:t>
            </a:r>
            <a:r>
              <a:rPr lang="en-US" altLang="en-US" sz="2000">
                <a:solidFill>
                  <a:schemeClr val="dk1"/>
                </a:solidFill>
                <a:latin typeface="Times New Roman" panose="02020603050405020304"/>
                <a:ea typeface="Times New Roman" panose="02020603050405020304"/>
                <a:cs typeface="Times New Roman" panose="02020603050405020304"/>
                <a:sym typeface="Times New Roman" panose="02020603050405020304"/>
              </a:rPr>
              <a:t> Train and validate a classifier (e.g., CNN) to distinguish between masked and unmasked faces.</a:t>
            </a:r>
          </a:p>
          <a:p>
            <a:pPr lvl="0" indent="-457200" algn="l" rtl="0">
              <a:lnSpc>
                <a:spcPct val="115000"/>
              </a:lnSpc>
              <a:spcBef>
                <a:spcPts val="1200"/>
              </a:spcBef>
              <a:spcAft>
                <a:spcPts val="0"/>
              </a:spcAft>
              <a:buSzPts val="2200"/>
              <a:buFont typeface="+mj-lt"/>
              <a:buAutoNum type="arabicPeriod"/>
            </a:pPr>
            <a:r>
              <a:rPr lang="en-US" altLang="en-US" sz="2000" b="1">
                <a:solidFill>
                  <a:schemeClr val="dk1"/>
                </a:solidFill>
                <a:latin typeface="Times New Roman" panose="02020603050405020304"/>
                <a:ea typeface="Times New Roman" panose="02020603050405020304"/>
                <a:cs typeface="Times New Roman" panose="02020603050405020304"/>
                <a:sym typeface="Times New Roman" panose="02020603050405020304"/>
              </a:rPr>
              <a:t>Evaluation:</a:t>
            </a:r>
            <a:r>
              <a:rPr lang="en-US" altLang="en-US" sz="2000">
                <a:solidFill>
                  <a:schemeClr val="dk1"/>
                </a:solidFill>
                <a:latin typeface="Times New Roman" panose="02020603050405020304"/>
                <a:ea typeface="Times New Roman" panose="02020603050405020304"/>
                <a:cs typeface="Times New Roman" panose="02020603050405020304"/>
                <a:sym typeface="Times New Roman" panose="02020603050405020304"/>
              </a:rPr>
              <a:t> Measure model accuracy, precision, recall, and F1-score.</a:t>
            </a:r>
          </a:p>
          <a:p>
            <a:pPr lvl="0" indent="-457200" algn="l" rtl="0">
              <a:lnSpc>
                <a:spcPct val="115000"/>
              </a:lnSpc>
              <a:spcBef>
                <a:spcPts val="1200"/>
              </a:spcBef>
              <a:spcAft>
                <a:spcPts val="0"/>
              </a:spcAft>
              <a:buSzPts val="2200"/>
              <a:buFont typeface="+mj-lt"/>
              <a:buAutoNum type="arabicPeriod"/>
            </a:pPr>
            <a:r>
              <a:rPr lang="en-US" altLang="en-US" sz="2000" b="1">
                <a:solidFill>
                  <a:schemeClr val="dk1"/>
                </a:solidFill>
                <a:latin typeface="Times New Roman" panose="02020603050405020304"/>
                <a:ea typeface="Times New Roman" panose="02020603050405020304"/>
                <a:cs typeface="Times New Roman" panose="02020603050405020304"/>
                <a:sym typeface="Times New Roman" panose="02020603050405020304"/>
              </a:rPr>
              <a:t>Deployment:</a:t>
            </a:r>
            <a:r>
              <a:rPr lang="en-US" altLang="en-US" sz="2000">
                <a:solidFill>
                  <a:schemeClr val="dk1"/>
                </a:solidFill>
                <a:latin typeface="Times New Roman" panose="02020603050405020304"/>
                <a:ea typeface="Times New Roman" panose="02020603050405020304"/>
                <a:cs typeface="Times New Roman" panose="02020603050405020304"/>
                <a:sym typeface="Times New Roman" panose="02020603050405020304"/>
              </a:rPr>
              <a:t> Implement real-time detection with OpenCV and deploy the system for live video monitoring.</a:t>
            </a:r>
          </a:p>
          <a:p>
            <a:pPr marL="457200" lvl="0" indent="-228600" algn="l" rtl="0">
              <a:lnSpc>
                <a:spcPct val="115000"/>
              </a:lnSpc>
              <a:spcBef>
                <a:spcPts val="1200"/>
              </a:spcBef>
              <a:spcAft>
                <a:spcPts val="0"/>
              </a:spcAft>
              <a:buSzPts val="2800"/>
              <a:buNone/>
            </a:pPr>
            <a:endParaRPr sz="20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lnSpc>
                <a:spcPct val="115000"/>
              </a:lnSpc>
              <a:spcBef>
                <a:spcPts val="1200"/>
              </a:spcBef>
              <a:spcAft>
                <a:spcPts val="0"/>
              </a:spcAft>
              <a:buSzPts val="2800"/>
              <a:buNone/>
            </a:pPr>
            <a:endParaRPr sz="20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lnSpc>
                <a:spcPct val="115000"/>
              </a:lnSpc>
              <a:spcBef>
                <a:spcPts val="1200"/>
              </a:spcBef>
              <a:spcAft>
                <a:spcPts val="0"/>
              </a:spcAft>
              <a:buSzPts val="2800"/>
              <a:buNone/>
            </a:pPr>
            <a:endParaRPr sz="2000">
              <a:solidFill>
                <a:schemeClr val="dk1"/>
              </a:solidFill>
              <a:highlight>
                <a:srgbClr val="FFFFFF"/>
              </a:highlight>
              <a:latin typeface="Times New Roman" panose="02020603050405020304"/>
              <a:ea typeface="Times New Roman" panose="02020603050405020304"/>
              <a:cs typeface="Times New Roman" panose="02020603050405020304"/>
              <a:sym typeface="Times New Roman" panose="02020603050405020304"/>
            </a:endParaRPr>
          </a:p>
          <a:p>
            <a:pPr marL="0" lvl="0" indent="0" algn="l" rtl="0">
              <a:lnSpc>
                <a:spcPct val="115000"/>
              </a:lnSpc>
              <a:spcBef>
                <a:spcPts val="1400"/>
              </a:spcBef>
              <a:spcAft>
                <a:spcPts val="0"/>
              </a:spcAft>
              <a:buSzPts val="2800"/>
              <a:buNone/>
            </a:pPr>
            <a:endParaRPr sz="2000">
              <a:solidFill>
                <a:schemeClr val="dk1"/>
              </a:solidFill>
              <a:highlight>
                <a:srgbClr val="FFFFFF"/>
              </a:highlight>
              <a:latin typeface="Times New Roman" panose="02020603050405020304"/>
              <a:ea typeface="Times New Roman" panose="02020603050405020304"/>
              <a:cs typeface="Times New Roman" panose="02020603050405020304"/>
              <a:sym typeface="Times New Roman" panose="02020603050405020304"/>
            </a:endParaRPr>
          </a:p>
          <a:p>
            <a:pPr marL="0" lvl="0" indent="0" algn="l" rtl="0">
              <a:lnSpc>
                <a:spcPct val="115000"/>
              </a:lnSpc>
              <a:spcBef>
                <a:spcPts val="1400"/>
              </a:spcBef>
              <a:spcAft>
                <a:spcPts val="0"/>
              </a:spcAft>
              <a:buSzPts val="2800"/>
              <a:buNone/>
            </a:pPr>
            <a:endParaRPr sz="2000">
              <a:solidFill>
                <a:schemeClr val="dk1"/>
              </a:solidFill>
              <a:highlight>
                <a:srgbClr val="FFFFFF"/>
              </a:highlight>
              <a:latin typeface="Times New Roman" panose="02020603050405020304"/>
              <a:ea typeface="Times New Roman" panose="02020603050405020304"/>
              <a:cs typeface="Times New Roman" panose="02020603050405020304"/>
              <a:sym typeface="Times New Roman" panose="02020603050405020304"/>
            </a:endParaRPr>
          </a:p>
          <a:p>
            <a:pPr marL="158750" lvl="0" indent="0" algn="l" rtl="0">
              <a:lnSpc>
                <a:spcPct val="115000"/>
              </a:lnSpc>
              <a:spcBef>
                <a:spcPts val="1400"/>
              </a:spcBef>
              <a:spcAft>
                <a:spcPts val="0"/>
              </a:spcAft>
              <a:buSzPts val="1100"/>
              <a:buNone/>
            </a:pPr>
            <a:endParaRPr sz="2000">
              <a:latin typeface="Times New Roman" panose="02020603050405020304"/>
              <a:ea typeface="Times New Roman" panose="02020603050405020304"/>
              <a:cs typeface="Times New Roman" panose="02020603050405020304"/>
              <a:sym typeface="Times New Roman" panose="02020603050405020304"/>
            </a:endParaRPr>
          </a:p>
          <a:p>
            <a:pPr marL="457200" lvl="0" indent="0" algn="l" rtl="0">
              <a:lnSpc>
                <a:spcPct val="90000"/>
              </a:lnSpc>
              <a:spcBef>
                <a:spcPts val="1200"/>
              </a:spcBef>
              <a:spcAft>
                <a:spcPts val="0"/>
              </a:spcAft>
              <a:buSzPts val="2800"/>
              <a:buNone/>
            </a:pPr>
            <a:endParaRPr sz="2000">
              <a:latin typeface="Times New Roman" panose="02020603050405020304"/>
              <a:ea typeface="Times New Roman" panose="02020603050405020304"/>
              <a:cs typeface="Times New Roman" panose="02020603050405020304"/>
              <a:sym typeface="Times New Roman" panose="02020603050405020304"/>
            </a:endParaRPr>
          </a:p>
          <a:p>
            <a:pPr marL="0" lvl="0" indent="0" algn="l" rtl="0">
              <a:lnSpc>
                <a:spcPct val="90000"/>
              </a:lnSpc>
              <a:spcBef>
                <a:spcPts val="1000"/>
              </a:spcBef>
              <a:spcAft>
                <a:spcPts val="0"/>
              </a:spcAft>
              <a:buSzPts val="2800"/>
              <a:buNone/>
            </a:pPr>
            <a:endParaRPr sz="2000">
              <a:latin typeface="Times New Roman" panose="02020603050405020304"/>
              <a:ea typeface="Times New Roman" panose="02020603050405020304"/>
              <a:cs typeface="Times New Roman" panose="02020603050405020304"/>
              <a:sym typeface="Times New Roman" panose="02020603050405020304"/>
            </a:endParaRPr>
          </a:p>
          <a:p>
            <a:pPr marL="107950" lvl="0" indent="0" algn="l" rtl="0">
              <a:lnSpc>
                <a:spcPct val="115000"/>
              </a:lnSpc>
              <a:spcBef>
                <a:spcPts val="0"/>
              </a:spcBef>
              <a:spcAft>
                <a:spcPts val="0"/>
              </a:spcAft>
              <a:buSzPts val="1900"/>
              <a:buNone/>
            </a:pPr>
            <a:endParaRPr sz="2000"/>
          </a:p>
          <a:p>
            <a:pPr marL="0" lvl="0" indent="0" algn="l" rtl="0">
              <a:lnSpc>
                <a:spcPct val="115000"/>
              </a:lnSpc>
              <a:spcBef>
                <a:spcPts val="1200"/>
              </a:spcBef>
              <a:spcAft>
                <a:spcPts val="0"/>
              </a:spcAft>
              <a:buSzPts val="2800"/>
              <a:buNone/>
            </a:pPr>
            <a:endParaRPr sz="2000" b="1"/>
          </a:p>
          <a:p>
            <a:pPr marL="457200" lvl="0" indent="0" algn="l" rtl="0">
              <a:lnSpc>
                <a:spcPct val="115000"/>
              </a:lnSpc>
              <a:spcBef>
                <a:spcPts val="1200"/>
              </a:spcBef>
              <a:spcAft>
                <a:spcPts val="0"/>
              </a:spcAft>
              <a:buSzPts val="2800"/>
              <a:buNone/>
            </a:pPr>
            <a:endParaRPr sz="2000" b="1"/>
          </a:p>
          <a:p>
            <a:pPr marL="0" lvl="0" indent="0" algn="l" rtl="0">
              <a:lnSpc>
                <a:spcPct val="90000"/>
              </a:lnSpc>
              <a:spcBef>
                <a:spcPts val="1200"/>
              </a:spcBef>
              <a:spcAft>
                <a:spcPts val="0"/>
              </a:spcAft>
              <a:buSzPts val="2800"/>
              <a:buNone/>
            </a:pPr>
            <a:endParaRPr sz="2000"/>
          </a:p>
          <a:p>
            <a:pPr marL="101600" lvl="0" indent="0" algn="l" rtl="0">
              <a:lnSpc>
                <a:spcPct val="100000"/>
              </a:lnSpc>
              <a:spcBef>
                <a:spcPts val="600"/>
              </a:spcBef>
              <a:spcAft>
                <a:spcPts val="0"/>
              </a:spcAft>
              <a:buSzPts val="2000"/>
              <a:buNone/>
            </a:pPr>
            <a:endParaRPr sz="2000"/>
          </a:p>
          <a:p>
            <a:pPr marL="457200" lvl="0" indent="0" algn="l" rtl="0">
              <a:lnSpc>
                <a:spcPct val="100000"/>
              </a:lnSpc>
              <a:spcBef>
                <a:spcPts val="1200"/>
              </a:spcBef>
              <a:spcAft>
                <a:spcPts val="0"/>
              </a:spcAft>
              <a:buSzPts val="2800"/>
              <a:buNone/>
            </a:pPr>
            <a:endParaRPr sz="2000" b="1"/>
          </a:p>
          <a:p>
            <a:pPr marL="0" lvl="0" indent="0" algn="l" rtl="0">
              <a:lnSpc>
                <a:spcPct val="100000"/>
              </a:lnSpc>
              <a:spcBef>
                <a:spcPts val="1200"/>
              </a:spcBef>
              <a:spcAft>
                <a:spcPts val="500"/>
              </a:spcAft>
              <a:buSzPts val="2800"/>
              <a:buNone/>
            </a:pPr>
            <a:endParaRPr sz="20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6" name="Google Shape;146;p8"/>
          <p:cNvSpPr txBox="1"/>
          <p:nvPr/>
        </p:nvSpPr>
        <p:spPr>
          <a:xfrm>
            <a:off x="1695450" y="963505"/>
            <a:ext cx="8801100" cy="3795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500"/>
              <a:buFont typeface="Arial" panose="020B0604020202020204"/>
              <a:buNone/>
            </a:pPr>
            <a:r>
              <a:rPr lang="en-US" sz="2500" b="1"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rPr>
              <a:t>LITERATURE SURVEY</a:t>
            </a:r>
            <a:endParaRPr sz="2500" b="1"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147" name="Google Shape;147;p8"/>
          <p:cNvSpPr txBox="1">
            <a:spLocks noGrp="1"/>
          </p:cNvSpPr>
          <p:nvPr>
            <p:ph type="body" idx="1"/>
          </p:nvPr>
        </p:nvSpPr>
        <p:spPr>
          <a:xfrm>
            <a:off x="871288" y="1448757"/>
            <a:ext cx="11185593" cy="2943726"/>
          </a:xfrm>
          <a:prstGeom prst="rect">
            <a:avLst/>
          </a:prstGeom>
          <a:noFill/>
          <a:ln>
            <a:noFill/>
          </a:ln>
        </p:spPr>
        <p:txBody>
          <a:bodyPr spcFirstLastPara="1" wrap="square" lIns="91425" tIns="45700" rIns="91425" bIns="45700" anchor="t" anchorCtr="0">
            <a:noAutofit/>
          </a:bodyPr>
          <a:lstStyle/>
          <a:p>
            <a:pPr lvl="0" indent="-457200" algn="l" rtl="0">
              <a:lnSpc>
                <a:spcPct val="115000"/>
              </a:lnSpc>
              <a:spcBef>
                <a:spcPts val="1800"/>
              </a:spcBef>
              <a:spcAft>
                <a:spcPts val="0"/>
              </a:spcAft>
              <a:buSzPts val="2800"/>
              <a:buAutoNum type="arabicPeriod"/>
            </a:pPr>
            <a:r>
              <a:rPr lang="en-US" altLang="en-US" sz="2000">
                <a:solidFill>
                  <a:schemeClr val="dk1"/>
                </a:solidFill>
                <a:latin typeface="Times New Roman" panose="02020603050405020304"/>
                <a:ea typeface="Times New Roman" panose="02020603050405020304"/>
                <a:cs typeface="Times New Roman" panose="02020603050405020304"/>
                <a:sym typeface="Times New Roman" panose="02020603050405020304"/>
              </a:rPr>
              <a:t>Most face mask detection research uses deep learning, especially CNN-based models like MobileNetV2, ResNet, and YOLO, achieving high accuracy in both images and real-time video.</a:t>
            </a:r>
          </a:p>
          <a:p>
            <a:pPr lvl="0" indent="-457200" algn="l" rtl="0">
              <a:lnSpc>
                <a:spcPct val="115000"/>
              </a:lnSpc>
              <a:spcBef>
                <a:spcPts val="1800"/>
              </a:spcBef>
              <a:spcAft>
                <a:spcPts val="0"/>
              </a:spcAft>
              <a:buSzPts val="2800"/>
              <a:buAutoNum type="arabicPeriod"/>
            </a:pPr>
            <a:r>
              <a:rPr lang="en-US" altLang="en-US" sz="2000">
                <a:solidFill>
                  <a:schemeClr val="dk1"/>
                </a:solidFill>
                <a:latin typeface="Times New Roman" panose="02020603050405020304"/>
                <a:ea typeface="Times New Roman" panose="02020603050405020304"/>
                <a:cs typeface="Times New Roman" panose="02020603050405020304"/>
                <a:sym typeface="Times New Roman" panose="02020603050405020304"/>
              </a:rPr>
              <a:t>While some lightweight models enable real-time detection, challenges remain with varying mask types, face angles, and lighting conditions.</a:t>
            </a:r>
          </a:p>
          <a:p>
            <a:pPr lvl="0" indent="-457200" algn="l" rtl="0">
              <a:lnSpc>
                <a:spcPct val="115000"/>
              </a:lnSpc>
              <a:spcBef>
                <a:spcPts val="1800"/>
              </a:spcBef>
              <a:spcAft>
                <a:spcPts val="0"/>
              </a:spcAft>
              <a:buSzPts val="2800"/>
              <a:buAutoNum type="arabicPeriod"/>
            </a:pPr>
            <a:r>
              <a:rPr lang="en-US" altLang="en-US" sz="2000">
                <a:solidFill>
                  <a:schemeClr val="dk1"/>
                </a:solidFill>
                <a:latin typeface="Times New Roman" panose="02020603050405020304"/>
                <a:ea typeface="Times New Roman" panose="02020603050405020304"/>
                <a:cs typeface="Times New Roman" panose="02020603050405020304"/>
                <a:sym typeface="Times New Roman" panose="02020603050405020304"/>
              </a:rPr>
              <a:t>Traditional machine learning methods are faster but less accurate compared to deep learning approaches.</a:t>
            </a:r>
          </a:p>
          <a:p>
            <a:pPr lvl="0" indent="-457200" algn="l" rtl="0">
              <a:lnSpc>
                <a:spcPct val="115000"/>
              </a:lnSpc>
              <a:spcBef>
                <a:spcPts val="1800"/>
              </a:spcBef>
              <a:spcAft>
                <a:spcPts val="0"/>
              </a:spcAft>
              <a:buSzPts val="2800"/>
              <a:buAutoNum type="arabicPeriod"/>
            </a:pPr>
            <a:r>
              <a:rPr lang="en-US" altLang="en-US" sz="2000">
                <a:solidFill>
                  <a:schemeClr val="dk1"/>
                </a:solidFill>
                <a:latin typeface="Times New Roman" panose="02020603050405020304"/>
                <a:ea typeface="Times New Roman" panose="02020603050405020304"/>
                <a:cs typeface="Times New Roman" panose="02020603050405020304"/>
                <a:sym typeface="Times New Roman" panose="02020603050405020304"/>
              </a:rPr>
              <a:t>Few studies incorporate metadata, social context, or user behavior, and advanced models like BERT or multimodal techniques are rarely explored.</a:t>
            </a:r>
          </a:p>
          <a:p>
            <a:pPr lvl="0" indent="-457200" algn="l" rtl="0">
              <a:lnSpc>
                <a:spcPct val="115000"/>
              </a:lnSpc>
              <a:spcBef>
                <a:spcPts val="1800"/>
              </a:spcBef>
              <a:spcAft>
                <a:spcPts val="0"/>
              </a:spcAft>
              <a:buSzPts val="2800"/>
              <a:buAutoNum type="arabicPeriod"/>
            </a:pPr>
            <a:r>
              <a:rPr lang="en-US" altLang="en-US" sz="2000">
                <a:solidFill>
                  <a:schemeClr val="dk1"/>
                </a:solidFill>
                <a:latin typeface="Times New Roman" panose="02020603050405020304"/>
                <a:ea typeface="Times New Roman" panose="02020603050405020304"/>
                <a:cs typeface="Times New Roman" panose="02020603050405020304"/>
                <a:sym typeface="Times New Roman" panose="02020603050405020304"/>
              </a:rPr>
              <a:t>There is a need for more context-aware and robust detection systems that can adapt to diverse real-world scenarios.</a:t>
            </a:r>
          </a:p>
        </p:txBody>
      </p:sp>
      <p:sp>
        <p:nvSpPr>
          <p:cNvPr id="148" name="Google Shape;148;p8"/>
          <p:cNvSpPr txBox="1"/>
          <p:nvPr/>
        </p:nvSpPr>
        <p:spPr>
          <a:xfrm>
            <a:off x="7202960" y="3907231"/>
            <a:ext cx="2386357" cy="3795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500"/>
              <a:buFont typeface="Arial" panose="020B0604020202020204"/>
              <a:buNone/>
            </a:pPr>
            <a:endParaRPr sz="2500" b="1"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5" name="Google Shape;155;p9"/>
          <p:cNvSpPr txBox="1"/>
          <p:nvPr/>
        </p:nvSpPr>
        <p:spPr>
          <a:xfrm>
            <a:off x="1047115" y="2882265"/>
            <a:ext cx="3837305" cy="939165"/>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500"/>
              <a:buFont typeface="Arial" panose="020B0604020202020204"/>
              <a:buNone/>
            </a:pPr>
            <a:r>
              <a:rPr lang="en-US" sz="2500" b="1"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rPr>
              <a:t>ARCHITECTURAL DIAGRAM</a:t>
            </a:r>
            <a:endParaRPr sz="2500" b="1"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pic>
        <p:nvPicPr>
          <p:cNvPr id="4" name="Picture 3"/>
          <p:cNvPicPr>
            <a:picLocks noChangeAspect="1"/>
          </p:cNvPicPr>
          <p:nvPr/>
        </p:nvPicPr>
        <p:blipFill>
          <a:blip r:embed="rId3"/>
          <a:stretch>
            <a:fillRect/>
          </a:stretch>
        </p:blipFill>
        <p:spPr>
          <a:xfrm>
            <a:off x="5336540" y="725805"/>
            <a:ext cx="5989955" cy="5022215"/>
          </a:xfrm>
          <a:prstGeom prst="rect">
            <a:avLst/>
          </a:prstGeom>
        </p:spPr>
      </p:pic>
    </p:spTree>
  </p:cSld>
  <p:clrMapOvr>
    <a:masterClrMapping/>
  </p:clrMapOvr>
</p:sld>
</file>

<file path=ppt/theme/theme1.xml><?xml version="1.0" encoding="utf-8"?>
<a:theme xmlns:a="http://schemas.openxmlformats.org/drawingml/2006/main" name="2_Custom Design">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1050</Words>
  <Application>Microsoft Office PowerPoint</Application>
  <PresentationFormat>Widescreen</PresentationFormat>
  <Paragraphs>102</Paragraphs>
  <Slides>14</Slides>
  <Notes>14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Arial</vt:lpstr>
      <vt:lpstr>Calibri</vt:lpstr>
      <vt:lpstr>Courier New</vt:lpstr>
      <vt:lpstr>Times New Roman</vt:lpstr>
      <vt:lpstr>2_Custom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Rohit Deshpande</cp:lastModifiedBy>
  <cp:revision>4</cp:revision>
  <dcterms:created xsi:type="dcterms:W3CDTF">2025-04-22T15:30:00Z</dcterms:created>
  <dcterms:modified xsi:type="dcterms:W3CDTF">2025-04-23T06:33:12Z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C9755E0EDFC24281994DDAAE73034E51_13</vt:lpwstr>
  </property>
  <property fmtid="{D5CDD505-2E9C-101B-9397-08002B2CF9AE}" pid="3" name="KSOProductBuildVer">
    <vt:lpwstr>1033-12.2.0.20795</vt:lpwstr>
  </property>
</Properties>
</file>